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  <p:sldId id="276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FFC13E0C-92B9-432B-B36C-4C5381003916}"/>
              </a:ext>
            </a:extLst>
          </p:cNvPr>
          <p:cNvSpPr/>
          <p:nvPr/>
        </p:nvSpPr>
        <p:spPr>
          <a:xfrm>
            <a:off x="6697045" y="1204790"/>
            <a:ext cx="2786450" cy="2786450"/>
          </a:xfrm>
          <a:prstGeom prst="ellipse">
            <a:avLst/>
          </a:prstGeom>
          <a:solidFill>
            <a:srgbClr val="92D05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8206FC8-5666-4362-B10B-D31B835E2F93}"/>
              </a:ext>
            </a:extLst>
          </p:cNvPr>
          <p:cNvSpPr/>
          <p:nvPr/>
        </p:nvSpPr>
        <p:spPr>
          <a:xfrm>
            <a:off x="485041" y="1840397"/>
            <a:ext cx="3255614" cy="4204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014005" y="167110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鹿児島県と言えば</a:t>
            </a:r>
          </a:p>
        </p:txBody>
      </p:sp>
      <p:sp>
        <p:nvSpPr>
          <p:cNvPr id="1024" name="テキスト ボックス 1023">
            <a:extLst>
              <a:ext uri="{FF2B5EF4-FFF2-40B4-BE49-F238E27FC236}">
                <a16:creationId xmlns:a16="http://schemas.microsoft.com/office/drawing/2014/main" id="{DF8E9E66-ED02-4DCF-AF1D-9AE952240F8E}"/>
              </a:ext>
            </a:extLst>
          </p:cNvPr>
          <p:cNvSpPr txBox="1"/>
          <p:nvPr/>
        </p:nvSpPr>
        <p:spPr>
          <a:xfrm>
            <a:off x="5004226" y="3083320"/>
            <a:ext cx="338554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10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鹿児島湾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2339484" y="685961"/>
            <a:ext cx="1187777" cy="858376"/>
          </a:xfrm>
          <a:prstGeom prst="wedgeEllipseCallout">
            <a:avLst>
              <a:gd name="adj1" fmla="val -46933"/>
              <a:gd name="adj2" fmla="val 6224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薩摩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8340350" y="255613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桜島大根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11A5715-2E23-49D0-BBF9-B8CEAFA71078}"/>
              </a:ext>
            </a:extLst>
          </p:cNvPr>
          <p:cNvSpPr txBox="1"/>
          <p:nvPr/>
        </p:nvSpPr>
        <p:spPr>
          <a:xfrm>
            <a:off x="6149259" y="3362750"/>
            <a:ext cx="646331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志布志湾</a:t>
            </a:r>
          </a:p>
        </p:txBody>
      </p:sp>
      <p:grpSp>
        <p:nvGrpSpPr>
          <p:cNvPr id="78" name="Group 365">
            <a:extLst>
              <a:ext uri="{FF2B5EF4-FFF2-40B4-BE49-F238E27FC236}">
                <a16:creationId xmlns:a16="http://schemas.microsoft.com/office/drawing/2014/main" id="{B2369068-E99D-4863-BFF8-FE0444B517A8}"/>
              </a:ext>
            </a:extLst>
          </p:cNvPr>
          <p:cNvGrpSpPr>
            <a:grpSpLocks/>
          </p:cNvGrpSpPr>
          <p:nvPr/>
        </p:nvGrpSpPr>
        <p:grpSpPr bwMode="auto">
          <a:xfrm>
            <a:off x="3014005" y="1060263"/>
            <a:ext cx="3493622" cy="5473392"/>
            <a:chOff x="331" y="148"/>
            <a:chExt cx="4904" cy="7683"/>
          </a:xfrm>
        </p:grpSpPr>
        <p:sp>
          <p:nvSpPr>
            <p:cNvPr id="79" name="Freeform 290">
              <a:extLst>
                <a:ext uri="{FF2B5EF4-FFF2-40B4-BE49-F238E27FC236}">
                  <a16:creationId xmlns:a16="http://schemas.microsoft.com/office/drawing/2014/main" id="{B1A877C0-7E58-41B5-BF17-F3C5F20E0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3182"/>
              <a:ext cx="1106" cy="907"/>
            </a:xfrm>
            <a:custGeom>
              <a:avLst/>
              <a:gdLst>
                <a:gd name="T0" fmla="*/ 1106 w 1106"/>
                <a:gd name="T1" fmla="*/ 56 h 907"/>
                <a:gd name="T2" fmla="*/ 1077 w 1106"/>
                <a:gd name="T3" fmla="*/ 0 h 907"/>
                <a:gd name="T4" fmla="*/ 992 w 1106"/>
                <a:gd name="T5" fmla="*/ 0 h 907"/>
                <a:gd name="T6" fmla="*/ 935 w 1106"/>
                <a:gd name="T7" fmla="*/ 56 h 907"/>
                <a:gd name="T8" fmla="*/ 794 w 1106"/>
                <a:gd name="T9" fmla="*/ 56 h 907"/>
                <a:gd name="T10" fmla="*/ 680 w 1106"/>
                <a:gd name="T11" fmla="*/ 0 h 907"/>
                <a:gd name="T12" fmla="*/ 595 w 1106"/>
                <a:gd name="T13" fmla="*/ 141 h 907"/>
                <a:gd name="T14" fmla="*/ 397 w 1106"/>
                <a:gd name="T15" fmla="*/ 340 h 907"/>
                <a:gd name="T16" fmla="*/ 255 w 1106"/>
                <a:gd name="T17" fmla="*/ 283 h 907"/>
                <a:gd name="T18" fmla="*/ 227 w 1106"/>
                <a:gd name="T19" fmla="*/ 226 h 907"/>
                <a:gd name="T20" fmla="*/ 170 w 1106"/>
                <a:gd name="T21" fmla="*/ 170 h 907"/>
                <a:gd name="T22" fmla="*/ 142 w 1106"/>
                <a:gd name="T23" fmla="*/ 255 h 907"/>
                <a:gd name="T24" fmla="*/ 57 w 1106"/>
                <a:gd name="T25" fmla="*/ 226 h 907"/>
                <a:gd name="T26" fmla="*/ 0 w 1106"/>
                <a:gd name="T27" fmla="*/ 283 h 907"/>
                <a:gd name="T28" fmla="*/ 113 w 1106"/>
                <a:gd name="T29" fmla="*/ 311 h 907"/>
                <a:gd name="T30" fmla="*/ 227 w 1106"/>
                <a:gd name="T31" fmla="*/ 453 h 907"/>
                <a:gd name="T32" fmla="*/ 340 w 1106"/>
                <a:gd name="T33" fmla="*/ 538 h 907"/>
                <a:gd name="T34" fmla="*/ 340 w 1106"/>
                <a:gd name="T35" fmla="*/ 567 h 907"/>
                <a:gd name="T36" fmla="*/ 227 w 1106"/>
                <a:gd name="T37" fmla="*/ 623 h 907"/>
                <a:gd name="T38" fmla="*/ 283 w 1106"/>
                <a:gd name="T39" fmla="*/ 680 h 907"/>
                <a:gd name="T40" fmla="*/ 368 w 1106"/>
                <a:gd name="T41" fmla="*/ 623 h 907"/>
                <a:gd name="T42" fmla="*/ 397 w 1106"/>
                <a:gd name="T43" fmla="*/ 680 h 907"/>
                <a:gd name="T44" fmla="*/ 312 w 1106"/>
                <a:gd name="T45" fmla="*/ 737 h 907"/>
                <a:gd name="T46" fmla="*/ 340 w 1106"/>
                <a:gd name="T47" fmla="*/ 765 h 907"/>
                <a:gd name="T48" fmla="*/ 425 w 1106"/>
                <a:gd name="T49" fmla="*/ 765 h 907"/>
                <a:gd name="T50" fmla="*/ 368 w 1106"/>
                <a:gd name="T51" fmla="*/ 793 h 907"/>
                <a:gd name="T52" fmla="*/ 368 w 1106"/>
                <a:gd name="T53" fmla="*/ 907 h 907"/>
                <a:gd name="T54" fmla="*/ 510 w 1106"/>
                <a:gd name="T55" fmla="*/ 878 h 907"/>
                <a:gd name="T56" fmla="*/ 510 w 1106"/>
                <a:gd name="T57" fmla="*/ 850 h 907"/>
                <a:gd name="T58" fmla="*/ 482 w 1106"/>
                <a:gd name="T59" fmla="*/ 822 h 907"/>
                <a:gd name="T60" fmla="*/ 510 w 1106"/>
                <a:gd name="T61" fmla="*/ 737 h 907"/>
                <a:gd name="T62" fmla="*/ 454 w 1106"/>
                <a:gd name="T63" fmla="*/ 680 h 907"/>
                <a:gd name="T64" fmla="*/ 539 w 1106"/>
                <a:gd name="T65" fmla="*/ 652 h 907"/>
                <a:gd name="T66" fmla="*/ 595 w 1106"/>
                <a:gd name="T67" fmla="*/ 595 h 907"/>
                <a:gd name="T68" fmla="*/ 624 w 1106"/>
                <a:gd name="T69" fmla="*/ 595 h 907"/>
                <a:gd name="T70" fmla="*/ 652 w 1106"/>
                <a:gd name="T71" fmla="*/ 567 h 907"/>
                <a:gd name="T72" fmla="*/ 680 w 1106"/>
                <a:gd name="T73" fmla="*/ 567 h 907"/>
                <a:gd name="T74" fmla="*/ 737 w 1106"/>
                <a:gd name="T75" fmla="*/ 538 h 907"/>
                <a:gd name="T76" fmla="*/ 765 w 1106"/>
                <a:gd name="T77" fmla="*/ 425 h 907"/>
                <a:gd name="T78" fmla="*/ 737 w 1106"/>
                <a:gd name="T79" fmla="*/ 396 h 907"/>
                <a:gd name="T80" fmla="*/ 822 w 1106"/>
                <a:gd name="T81" fmla="*/ 283 h 907"/>
                <a:gd name="T82" fmla="*/ 879 w 1106"/>
                <a:gd name="T83" fmla="*/ 311 h 907"/>
                <a:gd name="T84" fmla="*/ 1021 w 1106"/>
                <a:gd name="T85" fmla="*/ 85 h 907"/>
                <a:gd name="T86" fmla="*/ 1106 w 1106"/>
                <a:gd name="T87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6" h="907">
                  <a:moveTo>
                    <a:pt x="1106" y="56"/>
                  </a:moveTo>
                  <a:lnTo>
                    <a:pt x="1077" y="0"/>
                  </a:lnTo>
                  <a:lnTo>
                    <a:pt x="992" y="0"/>
                  </a:lnTo>
                  <a:lnTo>
                    <a:pt x="935" y="56"/>
                  </a:lnTo>
                  <a:lnTo>
                    <a:pt x="794" y="56"/>
                  </a:lnTo>
                  <a:lnTo>
                    <a:pt x="680" y="0"/>
                  </a:lnTo>
                  <a:lnTo>
                    <a:pt x="595" y="141"/>
                  </a:lnTo>
                  <a:lnTo>
                    <a:pt x="397" y="340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42" y="255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227" y="453"/>
                  </a:lnTo>
                  <a:lnTo>
                    <a:pt x="340" y="538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283" y="680"/>
                  </a:lnTo>
                  <a:lnTo>
                    <a:pt x="368" y="623"/>
                  </a:lnTo>
                  <a:lnTo>
                    <a:pt x="397" y="680"/>
                  </a:lnTo>
                  <a:lnTo>
                    <a:pt x="312" y="737"/>
                  </a:lnTo>
                  <a:lnTo>
                    <a:pt x="340" y="765"/>
                  </a:lnTo>
                  <a:lnTo>
                    <a:pt x="425" y="765"/>
                  </a:lnTo>
                  <a:lnTo>
                    <a:pt x="368" y="793"/>
                  </a:lnTo>
                  <a:lnTo>
                    <a:pt x="368" y="907"/>
                  </a:lnTo>
                  <a:lnTo>
                    <a:pt x="510" y="878"/>
                  </a:lnTo>
                  <a:lnTo>
                    <a:pt x="510" y="850"/>
                  </a:lnTo>
                  <a:lnTo>
                    <a:pt x="482" y="822"/>
                  </a:lnTo>
                  <a:lnTo>
                    <a:pt x="510" y="737"/>
                  </a:lnTo>
                  <a:lnTo>
                    <a:pt x="454" y="680"/>
                  </a:lnTo>
                  <a:lnTo>
                    <a:pt x="539" y="652"/>
                  </a:lnTo>
                  <a:lnTo>
                    <a:pt x="595" y="595"/>
                  </a:lnTo>
                  <a:lnTo>
                    <a:pt x="624" y="595"/>
                  </a:lnTo>
                  <a:lnTo>
                    <a:pt x="652" y="567"/>
                  </a:lnTo>
                  <a:lnTo>
                    <a:pt x="680" y="567"/>
                  </a:lnTo>
                  <a:lnTo>
                    <a:pt x="737" y="538"/>
                  </a:lnTo>
                  <a:lnTo>
                    <a:pt x="765" y="425"/>
                  </a:lnTo>
                  <a:lnTo>
                    <a:pt x="737" y="396"/>
                  </a:lnTo>
                  <a:lnTo>
                    <a:pt x="822" y="283"/>
                  </a:lnTo>
                  <a:lnTo>
                    <a:pt x="879" y="311"/>
                  </a:lnTo>
                  <a:lnTo>
                    <a:pt x="1021" y="85"/>
                  </a:lnTo>
                  <a:lnTo>
                    <a:pt x="1106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91">
              <a:extLst>
                <a:ext uri="{FF2B5EF4-FFF2-40B4-BE49-F238E27FC236}">
                  <a16:creationId xmlns:a16="http://schemas.microsoft.com/office/drawing/2014/main" id="{6F60F122-E6A3-4DCC-92AE-079956C33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3749"/>
              <a:ext cx="425" cy="340"/>
            </a:xfrm>
            <a:custGeom>
              <a:avLst/>
              <a:gdLst>
                <a:gd name="T0" fmla="*/ 226 w 425"/>
                <a:gd name="T1" fmla="*/ 0 h 340"/>
                <a:gd name="T2" fmla="*/ 198 w 425"/>
                <a:gd name="T3" fmla="*/ 0 h 340"/>
                <a:gd name="T4" fmla="*/ 170 w 425"/>
                <a:gd name="T5" fmla="*/ 28 h 340"/>
                <a:gd name="T6" fmla="*/ 141 w 425"/>
                <a:gd name="T7" fmla="*/ 28 h 340"/>
                <a:gd name="T8" fmla="*/ 85 w 425"/>
                <a:gd name="T9" fmla="*/ 85 h 340"/>
                <a:gd name="T10" fmla="*/ 0 w 425"/>
                <a:gd name="T11" fmla="*/ 113 h 340"/>
                <a:gd name="T12" fmla="*/ 56 w 425"/>
                <a:gd name="T13" fmla="*/ 170 h 340"/>
                <a:gd name="T14" fmla="*/ 28 w 425"/>
                <a:gd name="T15" fmla="*/ 255 h 340"/>
                <a:gd name="T16" fmla="*/ 56 w 425"/>
                <a:gd name="T17" fmla="*/ 283 h 340"/>
                <a:gd name="T18" fmla="*/ 56 w 425"/>
                <a:gd name="T19" fmla="*/ 311 h 340"/>
                <a:gd name="T20" fmla="*/ 113 w 425"/>
                <a:gd name="T21" fmla="*/ 340 h 340"/>
                <a:gd name="T22" fmla="*/ 141 w 425"/>
                <a:gd name="T23" fmla="*/ 283 h 340"/>
                <a:gd name="T24" fmla="*/ 198 w 425"/>
                <a:gd name="T25" fmla="*/ 283 h 340"/>
                <a:gd name="T26" fmla="*/ 226 w 425"/>
                <a:gd name="T27" fmla="*/ 311 h 340"/>
                <a:gd name="T28" fmla="*/ 396 w 425"/>
                <a:gd name="T29" fmla="*/ 340 h 340"/>
                <a:gd name="T30" fmla="*/ 368 w 425"/>
                <a:gd name="T31" fmla="*/ 170 h 340"/>
                <a:gd name="T32" fmla="*/ 425 w 425"/>
                <a:gd name="T33" fmla="*/ 113 h 340"/>
                <a:gd name="T34" fmla="*/ 396 w 425"/>
                <a:gd name="T35" fmla="*/ 56 h 340"/>
                <a:gd name="T36" fmla="*/ 368 w 425"/>
                <a:gd name="T37" fmla="*/ 113 h 340"/>
                <a:gd name="T38" fmla="*/ 283 w 425"/>
                <a:gd name="T39" fmla="*/ 113 h 340"/>
                <a:gd name="T40" fmla="*/ 226 w 425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40">
                  <a:moveTo>
                    <a:pt x="226" y="0"/>
                  </a:moveTo>
                  <a:lnTo>
                    <a:pt x="198" y="0"/>
                  </a:lnTo>
                  <a:lnTo>
                    <a:pt x="170" y="28"/>
                  </a:lnTo>
                  <a:lnTo>
                    <a:pt x="141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55"/>
                  </a:lnTo>
                  <a:lnTo>
                    <a:pt x="56" y="283"/>
                  </a:lnTo>
                  <a:lnTo>
                    <a:pt x="56" y="311"/>
                  </a:lnTo>
                  <a:lnTo>
                    <a:pt x="113" y="340"/>
                  </a:lnTo>
                  <a:lnTo>
                    <a:pt x="141" y="283"/>
                  </a:lnTo>
                  <a:lnTo>
                    <a:pt x="198" y="283"/>
                  </a:lnTo>
                  <a:lnTo>
                    <a:pt x="226" y="311"/>
                  </a:lnTo>
                  <a:lnTo>
                    <a:pt x="396" y="340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396" y="56"/>
                  </a:lnTo>
                  <a:lnTo>
                    <a:pt x="368" y="113"/>
                  </a:lnTo>
                  <a:lnTo>
                    <a:pt x="283" y="113"/>
                  </a:lnTo>
                  <a:lnTo>
                    <a:pt x="22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92">
              <a:extLst>
                <a:ext uri="{FF2B5EF4-FFF2-40B4-BE49-F238E27FC236}">
                  <a16:creationId xmlns:a16="http://schemas.microsoft.com/office/drawing/2014/main" id="{809C6DDD-4083-412E-A3BF-74EA57839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238"/>
              <a:ext cx="709" cy="964"/>
            </a:xfrm>
            <a:custGeom>
              <a:avLst/>
              <a:gdLst>
                <a:gd name="T0" fmla="*/ 426 w 709"/>
                <a:gd name="T1" fmla="*/ 0 h 964"/>
                <a:gd name="T2" fmla="*/ 341 w 709"/>
                <a:gd name="T3" fmla="*/ 29 h 964"/>
                <a:gd name="T4" fmla="*/ 199 w 709"/>
                <a:gd name="T5" fmla="*/ 255 h 964"/>
                <a:gd name="T6" fmla="*/ 142 w 709"/>
                <a:gd name="T7" fmla="*/ 227 h 964"/>
                <a:gd name="T8" fmla="*/ 57 w 709"/>
                <a:gd name="T9" fmla="*/ 340 h 964"/>
                <a:gd name="T10" fmla="*/ 85 w 709"/>
                <a:gd name="T11" fmla="*/ 369 h 964"/>
                <a:gd name="T12" fmla="*/ 57 w 709"/>
                <a:gd name="T13" fmla="*/ 482 h 964"/>
                <a:gd name="T14" fmla="*/ 0 w 709"/>
                <a:gd name="T15" fmla="*/ 511 h 964"/>
                <a:gd name="T16" fmla="*/ 57 w 709"/>
                <a:gd name="T17" fmla="*/ 624 h 964"/>
                <a:gd name="T18" fmla="*/ 142 w 709"/>
                <a:gd name="T19" fmla="*/ 624 h 964"/>
                <a:gd name="T20" fmla="*/ 170 w 709"/>
                <a:gd name="T21" fmla="*/ 567 h 964"/>
                <a:gd name="T22" fmla="*/ 199 w 709"/>
                <a:gd name="T23" fmla="*/ 624 h 964"/>
                <a:gd name="T24" fmla="*/ 142 w 709"/>
                <a:gd name="T25" fmla="*/ 681 h 964"/>
                <a:gd name="T26" fmla="*/ 170 w 709"/>
                <a:gd name="T27" fmla="*/ 851 h 964"/>
                <a:gd name="T28" fmla="*/ 284 w 709"/>
                <a:gd name="T29" fmla="*/ 851 h 964"/>
                <a:gd name="T30" fmla="*/ 397 w 709"/>
                <a:gd name="T31" fmla="*/ 822 h 964"/>
                <a:gd name="T32" fmla="*/ 511 w 709"/>
                <a:gd name="T33" fmla="*/ 851 h 964"/>
                <a:gd name="T34" fmla="*/ 596 w 709"/>
                <a:gd name="T35" fmla="*/ 964 h 964"/>
                <a:gd name="T36" fmla="*/ 681 w 709"/>
                <a:gd name="T37" fmla="*/ 936 h 964"/>
                <a:gd name="T38" fmla="*/ 709 w 709"/>
                <a:gd name="T39" fmla="*/ 794 h 964"/>
                <a:gd name="T40" fmla="*/ 709 w 709"/>
                <a:gd name="T41" fmla="*/ 681 h 964"/>
                <a:gd name="T42" fmla="*/ 681 w 709"/>
                <a:gd name="T43" fmla="*/ 624 h 964"/>
                <a:gd name="T44" fmla="*/ 681 w 709"/>
                <a:gd name="T45" fmla="*/ 567 h 964"/>
                <a:gd name="T46" fmla="*/ 652 w 709"/>
                <a:gd name="T47" fmla="*/ 539 h 964"/>
                <a:gd name="T48" fmla="*/ 596 w 709"/>
                <a:gd name="T49" fmla="*/ 539 h 964"/>
                <a:gd name="T50" fmla="*/ 567 w 709"/>
                <a:gd name="T51" fmla="*/ 511 h 964"/>
                <a:gd name="T52" fmla="*/ 567 w 709"/>
                <a:gd name="T53" fmla="*/ 454 h 964"/>
                <a:gd name="T54" fmla="*/ 596 w 709"/>
                <a:gd name="T55" fmla="*/ 425 h 964"/>
                <a:gd name="T56" fmla="*/ 624 w 709"/>
                <a:gd name="T57" fmla="*/ 284 h 964"/>
                <a:gd name="T58" fmla="*/ 539 w 709"/>
                <a:gd name="T59" fmla="*/ 142 h 964"/>
                <a:gd name="T60" fmla="*/ 539 w 709"/>
                <a:gd name="T61" fmla="*/ 57 h 964"/>
                <a:gd name="T62" fmla="*/ 482 w 709"/>
                <a:gd name="T63" fmla="*/ 57 h 964"/>
                <a:gd name="T64" fmla="*/ 426 w 709"/>
                <a:gd name="T6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964">
                  <a:moveTo>
                    <a:pt x="426" y="0"/>
                  </a:moveTo>
                  <a:lnTo>
                    <a:pt x="341" y="29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57" y="482"/>
                  </a:lnTo>
                  <a:lnTo>
                    <a:pt x="0" y="511"/>
                  </a:lnTo>
                  <a:lnTo>
                    <a:pt x="57" y="624"/>
                  </a:lnTo>
                  <a:lnTo>
                    <a:pt x="142" y="624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142" y="681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397" y="822"/>
                  </a:lnTo>
                  <a:lnTo>
                    <a:pt x="511" y="851"/>
                  </a:lnTo>
                  <a:lnTo>
                    <a:pt x="596" y="964"/>
                  </a:lnTo>
                  <a:lnTo>
                    <a:pt x="681" y="936"/>
                  </a:lnTo>
                  <a:lnTo>
                    <a:pt x="709" y="794"/>
                  </a:lnTo>
                  <a:lnTo>
                    <a:pt x="709" y="681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652" y="539"/>
                  </a:lnTo>
                  <a:lnTo>
                    <a:pt x="596" y="539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596" y="425"/>
                  </a:lnTo>
                  <a:lnTo>
                    <a:pt x="624" y="284"/>
                  </a:lnTo>
                  <a:lnTo>
                    <a:pt x="539" y="142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293">
              <a:extLst>
                <a:ext uri="{FF2B5EF4-FFF2-40B4-BE49-F238E27FC236}">
                  <a16:creationId xmlns:a16="http://schemas.microsoft.com/office/drawing/2014/main" id="{22A7E10B-C855-4A03-BC17-E38D80A49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3862"/>
              <a:ext cx="538" cy="539"/>
            </a:xfrm>
            <a:custGeom>
              <a:avLst/>
              <a:gdLst>
                <a:gd name="T0" fmla="*/ 113 w 538"/>
                <a:gd name="T1" fmla="*/ 57 h 539"/>
                <a:gd name="T2" fmla="*/ 113 w 538"/>
                <a:gd name="T3" fmla="*/ 170 h 539"/>
                <a:gd name="T4" fmla="*/ 85 w 538"/>
                <a:gd name="T5" fmla="*/ 312 h 539"/>
                <a:gd name="T6" fmla="*/ 0 w 538"/>
                <a:gd name="T7" fmla="*/ 340 h 539"/>
                <a:gd name="T8" fmla="*/ 56 w 538"/>
                <a:gd name="T9" fmla="*/ 397 h 539"/>
                <a:gd name="T10" fmla="*/ 28 w 538"/>
                <a:gd name="T11" fmla="*/ 510 h 539"/>
                <a:gd name="T12" fmla="*/ 85 w 538"/>
                <a:gd name="T13" fmla="*/ 539 h 539"/>
                <a:gd name="T14" fmla="*/ 170 w 538"/>
                <a:gd name="T15" fmla="*/ 510 h 539"/>
                <a:gd name="T16" fmla="*/ 283 w 538"/>
                <a:gd name="T17" fmla="*/ 539 h 539"/>
                <a:gd name="T18" fmla="*/ 283 w 538"/>
                <a:gd name="T19" fmla="*/ 482 h 539"/>
                <a:gd name="T20" fmla="*/ 340 w 538"/>
                <a:gd name="T21" fmla="*/ 453 h 539"/>
                <a:gd name="T22" fmla="*/ 397 w 538"/>
                <a:gd name="T23" fmla="*/ 482 h 539"/>
                <a:gd name="T24" fmla="*/ 453 w 538"/>
                <a:gd name="T25" fmla="*/ 397 h 539"/>
                <a:gd name="T26" fmla="*/ 397 w 538"/>
                <a:gd name="T27" fmla="*/ 368 h 539"/>
                <a:gd name="T28" fmla="*/ 425 w 538"/>
                <a:gd name="T29" fmla="*/ 340 h 539"/>
                <a:gd name="T30" fmla="*/ 510 w 538"/>
                <a:gd name="T31" fmla="*/ 340 h 539"/>
                <a:gd name="T32" fmla="*/ 482 w 538"/>
                <a:gd name="T33" fmla="*/ 227 h 539"/>
                <a:gd name="T34" fmla="*/ 538 w 538"/>
                <a:gd name="T35" fmla="*/ 142 h 539"/>
                <a:gd name="T36" fmla="*/ 397 w 538"/>
                <a:gd name="T37" fmla="*/ 113 h 539"/>
                <a:gd name="T38" fmla="*/ 255 w 538"/>
                <a:gd name="T39" fmla="*/ 0 h 539"/>
                <a:gd name="T40" fmla="*/ 198 w 538"/>
                <a:gd name="T41" fmla="*/ 57 h 539"/>
                <a:gd name="T42" fmla="*/ 113 w 538"/>
                <a:gd name="T43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8" h="539">
                  <a:moveTo>
                    <a:pt x="113" y="57"/>
                  </a:moveTo>
                  <a:lnTo>
                    <a:pt x="113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510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3"/>
                  </a:lnTo>
                  <a:lnTo>
                    <a:pt x="397" y="482"/>
                  </a:lnTo>
                  <a:lnTo>
                    <a:pt x="453" y="397"/>
                  </a:lnTo>
                  <a:lnTo>
                    <a:pt x="397" y="368"/>
                  </a:lnTo>
                  <a:lnTo>
                    <a:pt x="425" y="340"/>
                  </a:lnTo>
                  <a:lnTo>
                    <a:pt x="510" y="340"/>
                  </a:lnTo>
                  <a:lnTo>
                    <a:pt x="482" y="227"/>
                  </a:lnTo>
                  <a:lnTo>
                    <a:pt x="538" y="142"/>
                  </a:lnTo>
                  <a:lnTo>
                    <a:pt x="397" y="113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113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96">
              <a:extLst>
                <a:ext uri="{FF2B5EF4-FFF2-40B4-BE49-F238E27FC236}">
                  <a16:creationId xmlns:a16="http://schemas.microsoft.com/office/drawing/2014/main" id="{C6947ABD-2B02-4CE8-9B10-ABEA8A1AE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" y="2218"/>
              <a:ext cx="709" cy="1701"/>
            </a:xfrm>
            <a:custGeom>
              <a:avLst/>
              <a:gdLst>
                <a:gd name="T0" fmla="*/ 539 w 709"/>
                <a:gd name="T1" fmla="*/ 1701 h 1701"/>
                <a:gd name="T2" fmla="*/ 426 w 709"/>
                <a:gd name="T3" fmla="*/ 1644 h 1701"/>
                <a:gd name="T4" fmla="*/ 397 w 709"/>
                <a:gd name="T5" fmla="*/ 1559 h 1701"/>
                <a:gd name="T6" fmla="*/ 312 w 709"/>
                <a:gd name="T7" fmla="*/ 1531 h 1701"/>
                <a:gd name="T8" fmla="*/ 341 w 709"/>
                <a:gd name="T9" fmla="*/ 1445 h 1701"/>
                <a:gd name="T10" fmla="*/ 284 w 709"/>
                <a:gd name="T11" fmla="*/ 1162 h 1701"/>
                <a:gd name="T12" fmla="*/ 227 w 709"/>
                <a:gd name="T13" fmla="*/ 1077 h 1701"/>
                <a:gd name="T14" fmla="*/ 142 w 709"/>
                <a:gd name="T15" fmla="*/ 964 h 1701"/>
                <a:gd name="T16" fmla="*/ 142 w 709"/>
                <a:gd name="T17" fmla="*/ 793 h 1701"/>
                <a:gd name="T18" fmla="*/ 57 w 709"/>
                <a:gd name="T19" fmla="*/ 680 h 1701"/>
                <a:gd name="T20" fmla="*/ 0 w 709"/>
                <a:gd name="T21" fmla="*/ 652 h 1701"/>
                <a:gd name="T22" fmla="*/ 57 w 709"/>
                <a:gd name="T23" fmla="*/ 567 h 1701"/>
                <a:gd name="T24" fmla="*/ 86 w 709"/>
                <a:gd name="T25" fmla="*/ 482 h 1701"/>
                <a:gd name="T26" fmla="*/ 227 w 709"/>
                <a:gd name="T27" fmla="*/ 453 h 1701"/>
                <a:gd name="T28" fmla="*/ 199 w 709"/>
                <a:gd name="T29" fmla="*/ 368 h 1701"/>
                <a:gd name="T30" fmla="*/ 171 w 709"/>
                <a:gd name="T31" fmla="*/ 255 h 1701"/>
                <a:gd name="T32" fmla="*/ 142 w 709"/>
                <a:gd name="T33" fmla="*/ 226 h 1701"/>
                <a:gd name="T34" fmla="*/ 86 w 709"/>
                <a:gd name="T35" fmla="*/ 170 h 1701"/>
                <a:gd name="T36" fmla="*/ 57 w 709"/>
                <a:gd name="T37" fmla="*/ 113 h 1701"/>
                <a:gd name="T38" fmla="*/ 199 w 709"/>
                <a:gd name="T39" fmla="*/ 56 h 1701"/>
                <a:gd name="T40" fmla="*/ 341 w 709"/>
                <a:gd name="T41" fmla="*/ 85 h 1701"/>
                <a:gd name="T42" fmla="*/ 341 w 709"/>
                <a:gd name="T43" fmla="*/ 56 h 1701"/>
                <a:gd name="T44" fmla="*/ 397 w 709"/>
                <a:gd name="T45" fmla="*/ 28 h 1701"/>
                <a:gd name="T46" fmla="*/ 567 w 709"/>
                <a:gd name="T47" fmla="*/ 28 h 1701"/>
                <a:gd name="T48" fmla="*/ 539 w 709"/>
                <a:gd name="T49" fmla="*/ 113 h 1701"/>
                <a:gd name="T50" fmla="*/ 652 w 709"/>
                <a:gd name="T51" fmla="*/ 226 h 1701"/>
                <a:gd name="T52" fmla="*/ 709 w 709"/>
                <a:gd name="T53" fmla="*/ 283 h 1701"/>
                <a:gd name="T54" fmla="*/ 652 w 709"/>
                <a:gd name="T55" fmla="*/ 453 h 1701"/>
                <a:gd name="T56" fmla="*/ 539 w 709"/>
                <a:gd name="T57" fmla="*/ 623 h 1701"/>
                <a:gd name="T58" fmla="*/ 511 w 709"/>
                <a:gd name="T59" fmla="*/ 765 h 1701"/>
                <a:gd name="T60" fmla="*/ 454 w 709"/>
                <a:gd name="T61" fmla="*/ 878 h 1701"/>
                <a:gd name="T62" fmla="*/ 426 w 709"/>
                <a:gd name="T63" fmla="*/ 964 h 1701"/>
                <a:gd name="T64" fmla="*/ 397 w 709"/>
                <a:gd name="T65" fmla="*/ 1020 h 1701"/>
                <a:gd name="T66" fmla="*/ 454 w 709"/>
                <a:gd name="T67" fmla="*/ 1077 h 1701"/>
                <a:gd name="T68" fmla="*/ 454 w 709"/>
                <a:gd name="T69" fmla="*/ 1332 h 1701"/>
                <a:gd name="T70" fmla="*/ 511 w 709"/>
                <a:gd name="T71" fmla="*/ 1360 h 1701"/>
                <a:gd name="T72" fmla="*/ 539 w 709"/>
                <a:gd name="T73" fmla="*/ 1616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1701">
                  <a:moveTo>
                    <a:pt x="596" y="1644"/>
                  </a:moveTo>
                  <a:lnTo>
                    <a:pt x="539" y="1701"/>
                  </a:lnTo>
                  <a:lnTo>
                    <a:pt x="454" y="1701"/>
                  </a:lnTo>
                  <a:lnTo>
                    <a:pt x="426" y="1644"/>
                  </a:lnTo>
                  <a:lnTo>
                    <a:pt x="426" y="1587"/>
                  </a:lnTo>
                  <a:lnTo>
                    <a:pt x="397" y="1559"/>
                  </a:lnTo>
                  <a:lnTo>
                    <a:pt x="341" y="1559"/>
                  </a:lnTo>
                  <a:lnTo>
                    <a:pt x="312" y="1531"/>
                  </a:lnTo>
                  <a:lnTo>
                    <a:pt x="312" y="1474"/>
                  </a:lnTo>
                  <a:lnTo>
                    <a:pt x="341" y="1445"/>
                  </a:lnTo>
                  <a:lnTo>
                    <a:pt x="369" y="1304"/>
                  </a:lnTo>
                  <a:lnTo>
                    <a:pt x="284" y="1162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171" y="1020"/>
                  </a:lnTo>
                  <a:lnTo>
                    <a:pt x="142" y="964"/>
                  </a:lnTo>
                  <a:lnTo>
                    <a:pt x="171" y="907"/>
                  </a:lnTo>
                  <a:lnTo>
                    <a:pt x="142" y="793"/>
                  </a:lnTo>
                  <a:lnTo>
                    <a:pt x="86" y="765"/>
                  </a:lnTo>
                  <a:lnTo>
                    <a:pt x="57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6" y="538"/>
                  </a:lnTo>
                  <a:lnTo>
                    <a:pt x="86" y="482"/>
                  </a:lnTo>
                  <a:lnTo>
                    <a:pt x="142" y="453"/>
                  </a:lnTo>
                  <a:lnTo>
                    <a:pt x="227" y="453"/>
                  </a:lnTo>
                  <a:lnTo>
                    <a:pt x="256" y="425"/>
                  </a:lnTo>
                  <a:lnTo>
                    <a:pt x="199" y="368"/>
                  </a:lnTo>
                  <a:lnTo>
                    <a:pt x="171" y="340"/>
                  </a:lnTo>
                  <a:lnTo>
                    <a:pt x="171" y="255"/>
                  </a:lnTo>
                  <a:lnTo>
                    <a:pt x="142" y="255"/>
                  </a:lnTo>
                  <a:lnTo>
                    <a:pt x="142" y="226"/>
                  </a:lnTo>
                  <a:lnTo>
                    <a:pt x="86" y="198"/>
                  </a:lnTo>
                  <a:lnTo>
                    <a:pt x="86" y="170"/>
                  </a:lnTo>
                  <a:lnTo>
                    <a:pt x="57" y="141"/>
                  </a:lnTo>
                  <a:lnTo>
                    <a:pt x="57" y="113"/>
                  </a:lnTo>
                  <a:lnTo>
                    <a:pt x="142" y="56"/>
                  </a:lnTo>
                  <a:lnTo>
                    <a:pt x="199" y="56"/>
                  </a:lnTo>
                  <a:lnTo>
                    <a:pt x="256" y="85"/>
                  </a:lnTo>
                  <a:lnTo>
                    <a:pt x="341" y="85"/>
                  </a:lnTo>
                  <a:lnTo>
                    <a:pt x="369" y="85"/>
                  </a:lnTo>
                  <a:lnTo>
                    <a:pt x="341" y="56"/>
                  </a:lnTo>
                  <a:lnTo>
                    <a:pt x="341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567" y="28"/>
                  </a:lnTo>
                  <a:lnTo>
                    <a:pt x="596" y="85"/>
                  </a:lnTo>
                  <a:lnTo>
                    <a:pt x="539" y="113"/>
                  </a:lnTo>
                  <a:lnTo>
                    <a:pt x="567" y="170"/>
                  </a:lnTo>
                  <a:lnTo>
                    <a:pt x="652" y="226"/>
                  </a:lnTo>
                  <a:lnTo>
                    <a:pt x="652" y="283"/>
                  </a:lnTo>
                  <a:lnTo>
                    <a:pt x="709" y="283"/>
                  </a:lnTo>
                  <a:lnTo>
                    <a:pt x="709" y="340"/>
                  </a:lnTo>
                  <a:lnTo>
                    <a:pt x="652" y="453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80"/>
                  </a:lnTo>
                  <a:lnTo>
                    <a:pt x="511" y="765"/>
                  </a:lnTo>
                  <a:lnTo>
                    <a:pt x="454" y="793"/>
                  </a:lnTo>
                  <a:lnTo>
                    <a:pt x="454" y="878"/>
                  </a:lnTo>
                  <a:lnTo>
                    <a:pt x="426" y="907"/>
                  </a:lnTo>
                  <a:lnTo>
                    <a:pt x="426" y="964"/>
                  </a:lnTo>
                  <a:lnTo>
                    <a:pt x="397" y="992"/>
                  </a:lnTo>
                  <a:lnTo>
                    <a:pt x="397" y="1020"/>
                  </a:lnTo>
                  <a:lnTo>
                    <a:pt x="454" y="1049"/>
                  </a:lnTo>
                  <a:lnTo>
                    <a:pt x="454" y="1077"/>
                  </a:lnTo>
                  <a:lnTo>
                    <a:pt x="369" y="1077"/>
                  </a:lnTo>
                  <a:lnTo>
                    <a:pt x="454" y="1332"/>
                  </a:lnTo>
                  <a:lnTo>
                    <a:pt x="511" y="1304"/>
                  </a:lnTo>
                  <a:lnTo>
                    <a:pt x="511" y="1360"/>
                  </a:lnTo>
                  <a:lnTo>
                    <a:pt x="482" y="1417"/>
                  </a:lnTo>
                  <a:lnTo>
                    <a:pt x="539" y="1616"/>
                  </a:lnTo>
                  <a:lnTo>
                    <a:pt x="596" y="164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98">
              <a:extLst>
                <a:ext uri="{FF2B5EF4-FFF2-40B4-BE49-F238E27FC236}">
                  <a16:creationId xmlns:a16="http://schemas.microsoft.com/office/drawing/2014/main" id="{035BA4DF-29DA-410D-A250-309B3D401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2671"/>
              <a:ext cx="397" cy="312"/>
            </a:xfrm>
            <a:custGeom>
              <a:avLst/>
              <a:gdLst>
                <a:gd name="T0" fmla="*/ 397 w 397"/>
                <a:gd name="T1" fmla="*/ 255 h 312"/>
                <a:gd name="T2" fmla="*/ 340 w 397"/>
                <a:gd name="T3" fmla="*/ 284 h 312"/>
                <a:gd name="T4" fmla="*/ 312 w 397"/>
                <a:gd name="T5" fmla="*/ 312 h 312"/>
                <a:gd name="T6" fmla="*/ 255 w 397"/>
                <a:gd name="T7" fmla="*/ 284 h 312"/>
                <a:gd name="T8" fmla="*/ 142 w 397"/>
                <a:gd name="T9" fmla="*/ 312 h 312"/>
                <a:gd name="T10" fmla="*/ 28 w 397"/>
                <a:gd name="T11" fmla="*/ 199 h 312"/>
                <a:gd name="T12" fmla="*/ 0 w 397"/>
                <a:gd name="T13" fmla="*/ 142 h 312"/>
                <a:gd name="T14" fmla="*/ 114 w 397"/>
                <a:gd name="T15" fmla="*/ 29 h 312"/>
                <a:gd name="T16" fmla="*/ 227 w 397"/>
                <a:gd name="T17" fmla="*/ 0 h 312"/>
                <a:gd name="T18" fmla="*/ 284 w 397"/>
                <a:gd name="T19" fmla="*/ 29 h 312"/>
                <a:gd name="T20" fmla="*/ 340 w 397"/>
                <a:gd name="T21" fmla="*/ 0 h 312"/>
                <a:gd name="T22" fmla="*/ 397 w 397"/>
                <a:gd name="T23" fmla="*/ 85 h 312"/>
                <a:gd name="T24" fmla="*/ 397 w 397"/>
                <a:gd name="T25" fmla="*/ 114 h 312"/>
                <a:gd name="T26" fmla="*/ 397 w 397"/>
                <a:gd name="T27" fmla="*/ 142 h 312"/>
                <a:gd name="T28" fmla="*/ 369 w 397"/>
                <a:gd name="T29" fmla="*/ 199 h 312"/>
                <a:gd name="T30" fmla="*/ 397 w 397"/>
                <a:gd name="T31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397" y="255"/>
                  </a:moveTo>
                  <a:lnTo>
                    <a:pt x="340" y="284"/>
                  </a:lnTo>
                  <a:lnTo>
                    <a:pt x="312" y="312"/>
                  </a:lnTo>
                  <a:lnTo>
                    <a:pt x="255" y="284"/>
                  </a:lnTo>
                  <a:lnTo>
                    <a:pt x="142" y="312"/>
                  </a:lnTo>
                  <a:lnTo>
                    <a:pt x="28" y="199"/>
                  </a:lnTo>
                  <a:lnTo>
                    <a:pt x="0" y="142"/>
                  </a:lnTo>
                  <a:lnTo>
                    <a:pt x="114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0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97" y="142"/>
                  </a:lnTo>
                  <a:lnTo>
                    <a:pt x="369" y="199"/>
                  </a:lnTo>
                  <a:lnTo>
                    <a:pt x="397" y="25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99">
              <a:extLst>
                <a:ext uri="{FF2B5EF4-FFF2-40B4-BE49-F238E27FC236}">
                  <a16:creationId xmlns:a16="http://schemas.microsoft.com/office/drawing/2014/main" id="{81CDC292-EBF8-4484-B874-4AC636E4B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2643"/>
              <a:ext cx="425" cy="794"/>
            </a:xfrm>
            <a:custGeom>
              <a:avLst/>
              <a:gdLst>
                <a:gd name="T0" fmla="*/ 85 w 425"/>
                <a:gd name="T1" fmla="*/ 283 h 794"/>
                <a:gd name="T2" fmla="*/ 28 w 425"/>
                <a:gd name="T3" fmla="*/ 312 h 794"/>
                <a:gd name="T4" fmla="*/ 57 w 425"/>
                <a:gd name="T5" fmla="*/ 397 h 794"/>
                <a:gd name="T6" fmla="*/ 28 w 425"/>
                <a:gd name="T7" fmla="*/ 425 h 794"/>
                <a:gd name="T8" fmla="*/ 0 w 425"/>
                <a:gd name="T9" fmla="*/ 567 h 794"/>
                <a:gd name="T10" fmla="*/ 28 w 425"/>
                <a:gd name="T11" fmla="*/ 652 h 794"/>
                <a:gd name="T12" fmla="*/ 113 w 425"/>
                <a:gd name="T13" fmla="*/ 680 h 794"/>
                <a:gd name="T14" fmla="*/ 227 w 425"/>
                <a:gd name="T15" fmla="*/ 794 h 794"/>
                <a:gd name="T16" fmla="*/ 369 w 425"/>
                <a:gd name="T17" fmla="*/ 737 h 794"/>
                <a:gd name="T18" fmla="*/ 369 w 425"/>
                <a:gd name="T19" fmla="*/ 624 h 794"/>
                <a:gd name="T20" fmla="*/ 397 w 425"/>
                <a:gd name="T21" fmla="*/ 595 h 794"/>
                <a:gd name="T22" fmla="*/ 397 w 425"/>
                <a:gd name="T23" fmla="*/ 510 h 794"/>
                <a:gd name="T24" fmla="*/ 340 w 425"/>
                <a:gd name="T25" fmla="*/ 482 h 794"/>
                <a:gd name="T26" fmla="*/ 340 w 425"/>
                <a:gd name="T27" fmla="*/ 453 h 794"/>
                <a:gd name="T28" fmla="*/ 369 w 425"/>
                <a:gd name="T29" fmla="*/ 397 h 794"/>
                <a:gd name="T30" fmla="*/ 369 w 425"/>
                <a:gd name="T31" fmla="*/ 340 h 794"/>
                <a:gd name="T32" fmla="*/ 397 w 425"/>
                <a:gd name="T33" fmla="*/ 340 h 794"/>
                <a:gd name="T34" fmla="*/ 397 w 425"/>
                <a:gd name="T35" fmla="*/ 255 h 794"/>
                <a:gd name="T36" fmla="*/ 425 w 425"/>
                <a:gd name="T37" fmla="*/ 170 h 794"/>
                <a:gd name="T38" fmla="*/ 425 w 425"/>
                <a:gd name="T39" fmla="*/ 113 h 794"/>
                <a:gd name="T40" fmla="*/ 397 w 425"/>
                <a:gd name="T41" fmla="*/ 85 h 794"/>
                <a:gd name="T42" fmla="*/ 397 w 425"/>
                <a:gd name="T43" fmla="*/ 28 h 794"/>
                <a:gd name="T44" fmla="*/ 369 w 425"/>
                <a:gd name="T45" fmla="*/ 0 h 794"/>
                <a:gd name="T46" fmla="*/ 283 w 425"/>
                <a:gd name="T47" fmla="*/ 142 h 794"/>
                <a:gd name="T48" fmla="*/ 283 w 425"/>
                <a:gd name="T49" fmla="*/ 198 h 794"/>
                <a:gd name="T50" fmla="*/ 255 w 425"/>
                <a:gd name="T51" fmla="*/ 283 h 794"/>
                <a:gd name="T52" fmla="*/ 85 w 425"/>
                <a:gd name="T5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794">
                  <a:moveTo>
                    <a:pt x="85" y="283"/>
                  </a:moveTo>
                  <a:lnTo>
                    <a:pt x="28" y="312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567"/>
                  </a:lnTo>
                  <a:lnTo>
                    <a:pt x="28" y="652"/>
                  </a:lnTo>
                  <a:lnTo>
                    <a:pt x="113" y="680"/>
                  </a:lnTo>
                  <a:lnTo>
                    <a:pt x="227" y="794"/>
                  </a:lnTo>
                  <a:lnTo>
                    <a:pt x="369" y="737"/>
                  </a:lnTo>
                  <a:lnTo>
                    <a:pt x="369" y="624"/>
                  </a:lnTo>
                  <a:lnTo>
                    <a:pt x="397" y="595"/>
                  </a:lnTo>
                  <a:lnTo>
                    <a:pt x="397" y="510"/>
                  </a:lnTo>
                  <a:lnTo>
                    <a:pt x="340" y="482"/>
                  </a:lnTo>
                  <a:lnTo>
                    <a:pt x="340" y="453"/>
                  </a:lnTo>
                  <a:lnTo>
                    <a:pt x="369" y="397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55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83" y="142"/>
                  </a:lnTo>
                  <a:lnTo>
                    <a:pt x="283" y="198"/>
                  </a:lnTo>
                  <a:lnTo>
                    <a:pt x="255" y="283"/>
                  </a:lnTo>
                  <a:lnTo>
                    <a:pt x="85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301">
              <a:extLst>
                <a:ext uri="{FF2B5EF4-FFF2-40B4-BE49-F238E27FC236}">
                  <a16:creationId xmlns:a16="http://schemas.microsoft.com/office/drawing/2014/main" id="{806515F8-6D08-419A-B054-9F5F62BF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8 h 964"/>
                <a:gd name="T2" fmla="*/ 114 w 511"/>
                <a:gd name="T3" fmla="*/ 964 h 964"/>
                <a:gd name="T4" fmla="*/ 255 w 511"/>
                <a:gd name="T5" fmla="*/ 964 h 964"/>
                <a:gd name="T6" fmla="*/ 312 w 511"/>
                <a:gd name="T7" fmla="*/ 908 h 964"/>
                <a:gd name="T8" fmla="*/ 397 w 511"/>
                <a:gd name="T9" fmla="*/ 908 h 964"/>
                <a:gd name="T10" fmla="*/ 426 w 511"/>
                <a:gd name="T11" fmla="*/ 851 h 964"/>
                <a:gd name="T12" fmla="*/ 397 w 511"/>
                <a:gd name="T13" fmla="*/ 737 h 964"/>
                <a:gd name="T14" fmla="*/ 341 w 511"/>
                <a:gd name="T15" fmla="*/ 709 h 964"/>
                <a:gd name="T16" fmla="*/ 312 w 511"/>
                <a:gd name="T17" fmla="*/ 624 h 964"/>
                <a:gd name="T18" fmla="*/ 284 w 511"/>
                <a:gd name="T19" fmla="*/ 624 h 964"/>
                <a:gd name="T20" fmla="*/ 255 w 511"/>
                <a:gd name="T21" fmla="*/ 596 h 964"/>
                <a:gd name="T22" fmla="*/ 255 w 511"/>
                <a:gd name="T23" fmla="*/ 539 h 964"/>
                <a:gd name="T24" fmla="*/ 312 w 511"/>
                <a:gd name="T25" fmla="*/ 511 h 964"/>
                <a:gd name="T26" fmla="*/ 341 w 511"/>
                <a:gd name="T27" fmla="*/ 482 h 964"/>
                <a:gd name="T28" fmla="*/ 341 w 511"/>
                <a:gd name="T29" fmla="*/ 426 h 964"/>
                <a:gd name="T30" fmla="*/ 397 w 511"/>
                <a:gd name="T31" fmla="*/ 397 h 964"/>
                <a:gd name="T32" fmla="*/ 482 w 511"/>
                <a:gd name="T33" fmla="*/ 397 h 964"/>
                <a:gd name="T34" fmla="*/ 511 w 511"/>
                <a:gd name="T35" fmla="*/ 369 h 964"/>
                <a:gd name="T36" fmla="*/ 426 w 511"/>
                <a:gd name="T37" fmla="*/ 284 h 964"/>
                <a:gd name="T38" fmla="*/ 426 w 511"/>
                <a:gd name="T39" fmla="*/ 199 h 964"/>
                <a:gd name="T40" fmla="*/ 397 w 511"/>
                <a:gd name="T41" fmla="*/ 199 h 964"/>
                <a:gd name="T42" fmla="*/ 397 w 511"/>
                <a:gd name="T43" fmla="*/ 170 h 964"/>
                <a:gd name="T44" fmla="*/ 341 w 511"/>
                <a:gd name="T45" fmla="*/ 142 h 964"/>
                <a:gd name="T46" fmla="*/ 341 w 511"/>
                <a:gd name="T47" fmla="*/ 114 h 964"/>
                <a:gd name="T48" fmla="*/ 312 w 511"/>
                <a:gd name="T49" fmla="*/ 85 h 964"/>
                <a:gd name="T50" fmla="*/ 312 w 511"/>
                <a:gd name="T51" fmla="*/ 57 h 964"/>
                <a:gd name="T52" fmla="*/ 312 w 511"/>
                <a:gd name="T53" fmla="*/ 0 h 964"/>
                <a:gd name="T54" fmla="*/ 284 w 511"/>
                <a:gd name="T55" fmla="*/ 29 h 964"/>
                <a:gd name="T56" fmla="*/ 255 w 511"/>
                <a:gd name="T57" fmla="*/ 0 h 964"/>
                <a:gd name="T58" fmla="*/ 199 w 511"/>
                <a:gd name="T59" fmla="*/ 0 h 964"/>
                <a:gd name="T60" fmla="*/ 199 w 511"/>
                <a:gd name="T61" fmla="*/ 85 h 964"/>
                <a:gd name="T62" fmla="*/ 170 w 511"/>
                <a:gd name="T63" fmla="*/ 114 h 964"/>
                <a:gd name="T64" fmla="*/ 57 w 511"/>
                <a:gd name="T65" fmla="*/ 142 h 964"/>
                <a:gd name="T66" fmla="*/ 57 w 511"/>
                <a:gd name="T67" fmla="*/ 199 h 964"/>
                <a:gd name="T68" fmla="*/ 29 w 511"/>
                <a:gd name="T69" fmla="*/ 227 h 964"/>
                <a:gd name="T70" fmla="*/ 29 w 511"/>
                <a:gd name="T71" fmla="*/ 255 h 964"/>
                <a:gd name="T72" fmla="*/ 0 w 511"/>
                <a:gd name="T73" fmla="*/ 284 h 964"/>
                <a:gd name="T74" fmla="*/ 57 w 511"/>
                <a:gd name="T75" fmla="*/ 482 h 964"/>
                <a:gd name="T76" fmla="*/ 29 w 511"/>
                <a:gd name="T77" fmla="*/ 822 h 964"/>
                <a:gd name="T78" fmla="*/ 0 w 511"/>
                <a:gd name="T79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1" h="964">
                  <a:moveTo>
                    <a:pt x="0" y="908"/>
                  </a:moveTo>
                  <a:lnTo>
                    <a:pt x="114" y="964"/>
                  </a:lnTo>
                  <a:lnTo>
                    <a:pt x="255" y="964"/>
                  </a:lnTo>
                  <a:lnTo>
                    <a:pt x="312" y="908"/>
                  </a:lnTo>
                  <a:lnTo>
                    <a:pt x="397" y="908"/>
                  </a:lnTo>
                  <a:lnTo>
                    <a:pt x="426" y="851"/>
                  </a:lnTo>
                  <a:lnTo>
                    <a:pt x="397" y="737"/>
                  </a:lnTo>
                  <a:lnTo>
                    <a:pt x="341" y="709"/>
                  </a:lnTo>
                  <a:lnTo>
                    <a:pt x="312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55" y="539"/>
                  </a:lnTo>
                  <a:lnTo>
                    <a:pt x="312" y="511"/>
                  </a:lnTo>
                  <a:lnTo>
                    <a:pt x="341" y="482"/>
                  </a:lnTo>
                  <a:lnTo>
                    <a:pt x="341" y="426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1" y="369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199"/>
                  </a:lnTo>
                  <a:lnTo>
                    <a:pt x="397" y="170"/>
                  </a:lnTo>
                  <a:lnTo>
                    <a:pt x="341" y="142"/>
                  </a:lnTo>
                  <a:lnTo>
                    <a:pt x="341" y="114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255" y="0"/>
                  </a:lnTo>
                  <a:lnTo>
                    <a:pt x="199" y="0"/>
                  </a:lnTo>
                  <a:lnTo>
                    <a:pt x="199" y="85"/>
                  </a:lnTo>
                  <a:lnTo>
                    <a:pt x="170" y="114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255"/>
                  </a:lnTo>
                  <a:lnTo>
                    <a:pt x="0" y="284"/>
                  </a:lnTo>
                  <a:lnTo>
                    <a:pt x="57" y="482"/>
                  </a:lnTo>
                  <a:lnTo>
                    <a:pt x="29" y="822"/>
                  </a:lnTo>
                  <a:lnTo>
                    <a:pt x="0" y="90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302">
              <a:extLst>
                <a:ext uri="{FF2B5EF4-FFF2-40B4-BE49-F238E27FC236}">
                  <a16:creationId xmlns:a16="http://schemas.microsoft.com/office/drawing/2014/main" id="{A4A7F025-ACF5-441C-A5E6-D0E8A0E46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076"/>
              <a:ext cx="624" cy="482"/>
            </a:xfrm>
            <a:custGeom>
              <a:avLst/>
              <a:gdLst>
                <a:gd name="T0" fmla="*/ 425 w 624"/>
                <a:gd name="T1" fmla="*/ 482 h 482"/>
                <a:gd name="T2" fmla="*/ 454 w 624"/>
                <a:gd name="T3" fmla="*/ 453 h 482"/>
                <a:gd name="T4" fmla="*/ 454 w 624"/>
                <a:gd name="T5" fmla="*/ 425 h 482"/>
                <a:gd name="T6" fmla="*/ 482 w 624"/>
                <a:gd name="T7" fmla="*/ 397 h 482"/>
                <a:gd name="T8" fmla="*/ 482 w 624"/>
                <a:gd name="T9" fmla="*/ 340 h 482"/>
                <a:gd name="T10" fmla="*/ 595 w 624"/>
                <a:gd name="T11" fmla="*/ 312 h 482"/>
                <a:gd name="T12" fmla="*/ 624 w 624"/>
                <a:gd name="T13" fmla="*/ 283 h 482"/>
                <a:gd name="T14" fmla="*/ 624 w 624"/>
                <a:gd name="T15" fmla="*/ 198 h 482"/>
                <a:gd name="T16" fmla="*/ 567 w 624"/>
                <a:gd name="T17" fmla="*/ 170 h 482"/>
                <a:gd name="T18" fmla="*/ 567 w 624"/>
                <a:gd name="T19" fmla="*/ 113 h 482"/>
                <a:gd name="T20" fmla="*/ 539 w 624"/>
                <a:gd name="T21" fmla="*/ 113 h 482"/>
                <a:gd name="T22" fmla="*/ 482 w 624"/>
                <a:gd name="T23" fmla="*/ 142 h 482"/>
                <a:gd name="T24" fmla="*/ 454 w 624"/>
                <a:gd name="T25" fmla="*/ 142 h 482"/>
                <a:gd name="T26" fmla="*/ 425 w 624"/>
                <a:gd name="T27" fmla="*/ 85 h 482"/>
                <a:gd name="T28" fmla="*/ 340 w 624"/>
                <a:gd name="T29" fmla="*/ 113 h 482"/>
                <a:gd name="T30" fmla="*/ 255 w 624"/>
                <a:gd name="T31" fmla="*/ 85 h 482"/>
                <a:gd name="T32" fmla="*/ 227 w 624"/>
                <a:gd name="T33" fmla="*/ 57 h 482"/>
                <a:gd name="T34" fmla="*/ 199 w 624"/>
                <a:gd name="T35" fmla="*/ 57 h 482"/>
                <a:gd name="T36" fmla="*/ 170 w 624"/>
                <a:gd name="T37" fmla="*/ 0 h 482"/>
                <a:gd name="T38" fmla="*/ 113 w 624"/>
                <a:gd name="T39" fmla="*/ 0 h 482"/>
                <a:gd name="T40" fmla="*/ 28 w 624"/>
                <a:gd name="T41" fmla="*/ 0 h 482"/>
                <a:gd name="T42" fmla="*/ 0 w 624"/>
                <a:gd name="T43" fmla="*/ 57 h 482"/>
                <a:gd name="T44" fmla="*/ 28 w 624"/>
                <a:gd name="T45" fmla="*/ 85 h 482"/>
                <a:gd name="T46" fmla="*/ 28 w 624"/>
                <a:gd name="T47" fmla="*/ 170 h 482"/>
                <a:gd name="T48" fmla="*/ 85 w 624"/>
                <a:gd name="T49" fmla="*/ 142 h 482"/>
                <a:gd name="T50" fmla="*/ 142 w 624"/>
                <a:gd name="T51" fmla="*/ 142 h 482"/>
                <a:gd name="T52" fmla="*/ 227 w 624"/>
                <a:gd name="T53" fmla="*/ 255 h 482"/>
                <a:gd name="T54" fmla="*/ 227 w 624"/>
                <a:gd name="T55" fmla="*/ 312 h 482"/>
                <a:gd name="T56" fmla="*/ 312 w 624"/>
                <a:gd name="T57" fmla="*/ 312 h 482"/>
                <a:gd name="T58" fmla="*/ 369 w 624"/>
                <a:gd name="T59" fmla="*/ 425 h 482"/>
                <a:gd name="T60" fmla="*/ 369 w 624"/>
                <a:gd name="T61" fmla="*/ 482 h 482"/>
                <a:gd name="T62" fmla="*/ 425 w 624"/>
                <a:gd name="T6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482">
                  <a:moveTo>
                    <a:pt x="425" y="482"/>
                  </a:moveTo>
                  <a:lnTo>
                    <a:pt x="454" y="453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454" y="142"/>
                  </a:lnTo>
                  <a:lnTo>
                    <a:pt x="425" y="85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27" y="255"/>
                  </a:lnTo>
                  <a:lnTo>
                    <a:pt x="227" y="312"/>
                  </a:lnTo>
                  <a:lnTo>
                    <a:pt x="312" y="312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303">
              <a:extLst>
                <a:ext uri="{FF2B5EF4-FFF2-40B4-BE49-F238E27FC236}">
                  <a16:creationId xmlns:a16="http://schemas.microsoft.com/office/drawing/2014/main" id="{D360EAAF-CB7E-4EF5-A13A-035AB012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1367"/>
              <a:ext cx="1332" cy="964"/>
            </a:xfrm>
            <a:custGeom>
              <a:avLst/>
              <a:gdLst>
                <a:gd name="T0" fmla="*/ 964 w 1332"/>
                <a:gd name="T1" fmla="*/ 907 h 964"/>
                <a:gd name="T2" fmla="*/ 1049 w 1332"/>
                <a:gd name="T3" fmla="*/ 709 h 964"/>
                <a:gd name="T4" fmla="*/ 1105 w 1332"/>
                <a:gd name="T5" fmla="*/ 567 h 964"/>
                <a:gd name="T6" fmla="*/ 1162 w 1332"/>
                <a:gd name="T7" fmla="*/ 510 h 964"/>
                <a:gd name="T8" fmla="*/ 1275 w 1332"/>
                <a:gd name="T9" fmla="*/ 454 h 964"/>
                <a:gd name="T10" fmla="*/ 1304 w 1332"/>
                <a:gd name="T11" fmla="*/ 369 h 964"/>
                <a:gd name="T12" fmla="*/ 1190 w 1332"/>
                <a:gd name="T13" fmla="*/ 312 h 964"/>
                <a:gd name="T14" fmla="*/ 1077 w 1332"/>
                <a:gd name="T15" fmla="*/ 284 h 964"/>
                <a:gd name="T16" fmla="*/ 1020 w 1332"/>
                <a:gd name="T17" fmla="*/ 340 h 964"/>
                <a:gd name="T18" fmla="*/ 992 w 1332"/>
                <a:gd name="T19" fmla="*/ 312 h 964"/>
                <a:gd name="T20" fmla="*/ 964 w 1332"/>
                <a:gd name="T21" fmla="*/ 454 h 964"/>
                <a:gd name="T22" fmla="*/ 935 w 1332"/>
                <a:gd name="T23" fmla="*/ 567 h 964"/>
                <a:gd name="T24" fmla="*/ 907 w 1332"/>
                <a:gd name="T25" fmla="*/ 539 h 964"/>
                <a:gd name="T26" fmla="*/ 737 w 1332"/>
                <a:gd name="T27" fmla="*/ 454 h 964"/>
                <a:gd name="T28" fmla="*/ 708 w 1332"/>
                <a:gd name="T29" fmla="*/ 255 h 964"/>
                <a:gd name="T30" fmla="*/ 567 w 1332"/>
                <a:gd name="T31" fmla="*/ 170 h 964"/>
                <a:gd name="T32" fmla="*/ 567 w 1332"/>
                <a:gd name="T33" fmla="*/ 114 h 964"/>
                <a:gd name="T34" fmla="*/ 453 w 1332"/>
                <a:gd name="T35" fmla="*/ 0 h 964"/>
                <a:gd name="T36" fmla="*/ 368 w 1332"/>
                <a:gd name="T37" fmla="*/ 114 h 964"/>
                <a:gd name="T38" fmla="*/ 283 w 1332"/>
                <a:gd name="T39" fmla="*/ 199 h 964"/>
                <a:gd name="T40" fmla="*/ 141 w 1332"/>
                <a:gd name="T41" fmla="*/ 199 h 964"/>
                <a:gd name="T42" fmla="*/ 141 w 1332"/>
                <a:gd name="T43" fmla="*/ 397 h 964"/>
                <a:gd name="T44" fmla="*/ 56 w 1332"/>
                <a:gd name="T45" fmla="*/ 454 h 964"/>
                <a:gd name="T46" fmla="*/ 198 w 1332"/>
                <a:gd name="T47" fmla="*/ 567 h 964"/>
                <a:gd name="T48" fmla="*/ 0 w 1332"/>
                <a:gd name="T49" fmla="*/ 709 h 964"/>
                <a:gd name="T50" fmla="*/ 56 w 1332"/>
                <a:gd name="T51" fmla="*/ 709 h 964"/>
                <a:gd name="T52" fmla="*/ 227 w 1332"/>
                <a:gd name="T53" fmla="*/ 766 h 964"/>
                <a:gd name="T54" fmla="*/ 283 w 1332"/>
                <a:gd name="T55" fmla="*/ 794 h 964"/>
                <a:gd name="T56" fmla="*/ 453 w 1332"/>
                <a:gd name="T57" fmla="*/ 794 h 964"/>
                <a:gd name="T58" fmla="*/ 510 w 1332"/>
                <a:gd name="T59" fmla="*/ 851 h 964"/>
                <a:gd name="T60" fmla="*/ 595 w 1332"/>
                <a:gd name="T61" fmla="*/ 822 h 964"/>
                <a:gd name="T62" fmla="*/ 652 w 1332"/>
                <a:gd name="T63" fmla="*/ 907 h 964"/>
                <a:gd name="T64" fmla="*/ 737 w 1332"/>
                <a:gd name="T65" fmla="*/ 936 h 964"/>
                <a:gd name="T66" fmla="*/ 765 w 1332"/>
                <a:gd name="T67" fmla="*/ 964 h 964"/>
                <a:gd name="T68" fmla="*/ 907 w 1332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2" h="964">
                  <a:moveTo>
                    <a:pt x="964" y="936"/>
                  </a:moveTo>
                  <a:lnTo>
                    <a:pt x="964" y="907"/>
                  </a:lnTo>
                  <a:lnTo>
                    <a:pt x="1049" y="822"/>
                  </a:lnTo>
                  <a:lnTo>
                    <a:pt x="1049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62" y="539"/>
                  </a:lnTo>
                  <a:lnTo>
                    <a:pt x="1162" y="510"/>
                  </a:lnTo>
                  <a:lnTo>
                    <a:pt x="1219" y="454"/>
                  </a:lnTo>
                  <a:lnTo>
                    <a:pt x="1275" y="454"/>
                  </a:lnTo>
                  <a:lnTo>
                    <a:pt x="1332" y="369"/>
                  </a:lnTo>
                  <a:lnTo>
                    <a:pt x="1304" y="369"/>
                  </a:lnTo>
                  <a:lnTo>
                    <a:pt x="1275" y="312"/>
                  </a:lnTo>
                  <a:lnTo>
                    <a:pt x="1190" y="312"/>
                  </a:lnTo>
                  <a:lnTo>
                    <a:pt x="1105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12"/>
                  </a:lnTo>
                  <a:lnTo>
                    <a:pt x="992" y="312"/>
                  </a:lnTo>
                  <a:lnTo>
                    <a:pt x="935" y="425"/>
                  </a:lnTo>
                  <a:lnTo>
                    <a:pt x="964" y="454"/>
                  </a:lnTo>
                  <a:lnTo>
                    <a:pt x="935" y="482"/>
                  </a:lnTo>
                  <a:lnTo>
                    <a:pt x="935" y="567"/>
                  </a:lnTo>
                  <a:lnTo>
                    <a:pt x="907" y="595"/>
                  </a:lnTo>
                  <a:lnTo>
                    <a:pt x="907" y="539"/>
                  </a:lnTo>
                  <a:lnTo>
                    <a:pt x="794" y="510"/>
                  </a:lnTo>
                  <a:lnTo>
                    <a:pt x="737" y="454"/>
                  </a:lnTo>
                  <a:lnTo>
                    <a:pt x="737" y="255"/>
                  </a:lnTo>
                  <a:lnTo>
                    <a:pt x="708" y="255"/>
                  </a:lnTo>
                  <a:lnTo>
                    <a:pt x="652" y="199"/>
                  </a:lnTo>
                  <a:lnTo>
                    <a:pt x="567" y="170"/>
                  </a:lnTo>
                  <a:lnTo>
                    <a:pt x="538" y="114"/>
                  </a:lnTo>
                  <a:lnTo>
                    <a:pt x="567" y="114"/>
                  </a:lnTo>
                  <a:lnTo>
                    <a:pt x="538" y="28"/>
                  </a:lnTo>
                  <a:lnTo>
                    <a:pt x="453" y="0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83" y="199"/>
                  </a:lnTo>
                  <a:lnTo>
                    <a:pt x="227" y="170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141" y="397"/>
                  </a:lnTo>
                  <a:lnTo>
                    <a:pt x="85" y="397"/>
                  </a:lnTo>
                  <a:lnTo>
                    <a:pt x="56" y="454"/>
                  </a:lnTo>
                  <a:lnTo>
                    <a:pt x="170" y="510"/>
                  </a:lnTo>
                  <a:lnTo>
                    <a:pt x="198" y="567"/>
                  </a:lnTo>
                  <a:lnTo>
                    <a:pt x="85" y="510"/>
                  </a:lnTo>
                  <a:lnTo>
                    <a:pt x="0" y="709"/>
                  </a:lnTo>
                  <a:lnTo>
                    <a:pt x="28" y="766"/>
                  </a:lnTo>
                  <a:lnTo>
                    <a:pt x="56" y="709"/>
                  </a:lnTo>
                  <a:lnTo>
                    <a:pt x="198" y="709"/>
                  </a:lnTo>
                  <a:lnTo>
                    <a:pt x="227" y="766"/>
                  </a:lnTo>
                  <a:lnTo>
                    <a:pt x="255" y="766"/>
                  </a:lnTo>
                  <a:lnTo>
                    <a:pt x="283" y="794"/>
                  </a:lnTo>
                  <a:lnTo>
                    <a:pt x="368" y="822"/>
                  </a:lnTo>
                  <a:lnTo>
                    <a:pt x="453" y="794"/>
                  </a:lnTo>
                  <a:lnTo>
                    <a:pt x="482" y="851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595" y="822"/>
                  </a:lnTo>
                  <a:lnTo>
                    <a:pt x="595" y="879"/>
                  </a:lnTo>
                  <a:lnTo>
                    <a:pt x="652" y="907"/>
                  </a:lnTo>
                  <a:lnTo>
                    <a:pt x="708" y="907"/>
                  </a:lnTo>
                  <a:lnTo>
                    <a:pt x="737" y="936"/>
                  </a:lnTo>
                  <a:lnTo>
                    <a:pt x="765" y="907"/>
                  </a:lnTo>
                  <a:lnTo>
                    <a:pt x="765" y="964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64" y="93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304">
              <a:extLst>
                <a:ext uri="{FF2B5EF4-FFF2-40B4-BE49-F238E27FC236}">
                  <a16:creationId xmlns:a16="http://schemas.microsoft.com/office/drawing/2014/main" id="{48098AFA-D653-4910-AEC8-3DF2D5EBB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736"/>
              <a:ext cx="793" cy="765"/>
            </a:xfrm>
            <a:custGeom>
              <a:avLst/>
              <a:gdLst>
                <a:gd name="T0" fmla="*/ 453 w 793"/>
                <a:gd name="T1" fmla="*/ 765 h 765"/>
                <a:gd name="T2" fmla="*/ 425 w 793"/>
                <a:gd name="T3" fmla="*/ 708 h 765"/>
                <a:gd name="T4" fmla="*/ 453 w 793"/>
                <a:gd name="T5" fmla="*/ 652 h 765"/>
                <a:gd name="T6" fmla="*/ 567 w 793"/>
                <a:gd name="T7" fmla="*/ 567 h 765"/>
                <a:gd name="T8" fmla="*/ 623 w 793"/>
                <a:gd name="T9" fmla="*/ 567 h 765"/>
                <a:gd name="T10" fmla="*/ 680 w 793"/>
                <a:gd name="T11" fmla="*/ 482 h 765"/>
                <a:gd name="T12" fmla="*/ 737 w 793"/>
                <a:gd name="T13" fmla="*/ 482 h 765"/>
                <a:gd name="T14" fmla="*/ 793 w 793"/>
                <a:gd name="T15" fmla="*/ 453 h 765"/>
                <a:gd name="T16" fmla="*/ 765 w 793"/>
                <a:gd name="T17" fmla="*/ 425 h 765"/>
                <a:gd name="T18" fmla="*/ 708 w 793"/>
                <a:gd name="T19" fmla="*/ 425 h 765"/>
                <a:gd name="T20" fmla="*/ 708 w 793"/>
                <a:gd name="T21" fmla="*/ 397 h 765"/>
                <a:gd name="T22" fmla="*/ 680 w 793"/>
                <a:gd name="T23" fmla="*/ 312 h 765"/>
                <a:gd name="T24" fmla="*/ 652 w 793"/>
                <a:gd name="T25" fmla="*/ 312 h 765"/>
                <a:gd name="T26" fmla="*/ 623 w 793"/>
                <a:gd name="T27" fmla="*/ 283 h 765"/>
                <a:gd name="T28" fmla="*/ 567 w 793"/>
                <a:gd name="T29" fmla="*/ 283 h 765"/>
                <a:gd name="T30" fmla="*/ 510 w 793"/>
                <a:gd name="T31" fmla="*/ 226 h 765"/>
                <a:gd name="T32" fmla="*/ 510 w 793"/>
                <a:gd name="T33" fmla="*/ 141 h 765"/>
                <a:gd name="T34" fmla="*/ 482 w 793"/>
                <a:gd name="T35" fmla="*/ 56 h 765"/>
                <a:gd name="T36" fmla="*/ 425 w 793"/>
                <a:gd name="T37" fmla="*/ 56 h 765"/>
                <a:gd name="T38" fmla="*/ 396 w 793"/>
                <a:gd name="T39" fmla="*/ 0 h 765"/>
                <a:gd name="T40" fmla="*/ 368 w 793"/>
                <a:gd name="T41" fmla="*/ 0 h 765"/>
                <a:gd name="T42" fmla="*/ 311 w 793"/>
                <a:gd name="T43" fmla="*/ 85 h 765"/>
                <a:gd name="T44" fmla="*/ 255 w 793"/>
                <a:gd name="T45" fmla="*/ 85 h 765"/>
                <a:gd name="T46" fmla="*/ 198 w 793"/>
                <a:gd name="T47" fmla="*/ 141 h 765"/>
                <a:gd name="T48" fmla="*/ 198 w 793"/>
                <a:gd name="T49" fmla="*/ 170 h 765"/>
                <a:gd name="T50" fmla="*/ 141 w 793"/>
                <a:gd name="T51" fmla="*/ 198 h 765"/>
                <a:gd name="T52" fmla="*/ 141 w 793"/>
                <a:gd name="T53" fmla="*/ 283 h 765"/>
                <a:gd name="T54" fmla="*/ 85 w 793"/>
                <a:gd name="T55" fmla="*/ 340 h 765"/>
                <a:gd name="T56" fmla="*/ 85 w 793"/>
                <a:gd name="T57" fmla="*/ 453 h 765"/>
                <a:gd name="T58" fmla="*/ 0 w 793"/>
                <a:gd name="T59" fmla="*/ 538 h 765"/>
                <a:gd name="T60" fmla="*/ 0 w 793"/>
                <a:gd name="T61" fmla="*/ 567 h 765"/>
                <a:gd name="T62" fmla="*/ 113 w 793"/>
                <a:gd name="T63" fmla="*/ 567 h 765"/>
                <a:gd name="T64" fmla="*/ 85 w 793"/>
                <a:gd name="T65" fmla="*/ 538 h 765"/>
                <a:gd name="T66" fmla="*/ 85 w 793"/>
                <a:gd name="T67" fmla="*/ 510 h 765"/>
                <a:gd name="T68" fmla="*/ 141 w 793"/>
                <a:gd name="T69" fmla="*/ 510 h 765"/>
                <a:gd name="T70" fmla="*/ 198 w 793"/>
                <a:gd name="T71" fmla="*/ 482 h 765"/>
                <a:gd name="T72" fmla="*/ 311 w 793"/>
                <a:gd name="T73" fmla="*/ 510 h 765"/>
                <a:gd name="T74" fmla="*/ 340 w 793"/>
                <a:gd name="T75" fmla="*/ 567 h 765"/>
                <a:gd name="T76" fmla="*/ 283 w 793"/>
                <a:gd name="T77" fmla="*/ 595 h 765"/>
                <a:gd name="T78" fmla="*/ 311 w 793"/>
                <a:gd name="T79" fmla="*/ 652 h 765"/>
                <a:gd name="T80" fmla="*/ 396 w 793"/>
                <a:gd name="T81" fmla="*/ 708 h 765"/>
                <a:gd name="T82" fmla="*/ 396 w 793"/>
                <a:gd name="T83" fmla="*/ 765 h 765"/>
                <a:gd name="T84" fmla="*/ 453 w 793"/>
                <a:gd name="T85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765">
                  <a:moveTo>
                    <a:pt x="453" y="765"/>
                  </a:moveTo>
                  <a:lnTo>
                    <a:pt x="425" y="708"/>
                  </a:lnTo>
                  <a:lnTo>
                    <a:pt x="453" y="652"/>
                  </a:lnTo>
                  <a:lnTo>
                    <a:pt x="567" y="567"/>
                  </a:lnTo>
                  <a:lnTo>
                    <a:pt x="623" y="567"/>
                  </a:lnTo>
                  <a:lnTo>
                    <a:pt x="680" y="482"/>
                  </a:lnTo>
                  <a:lnTo>
                    <a:pt x="737" y="482"/>
                  </a:lnTo>
                  <a:lnTo>
                    <a:pt x="793" y="453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10" y="141"/>
                  </a:lnTo>
                  <a:lnTo>
                    <a:pt x="482" y="56"/>
                  </a:lnTo>
                  <a:lnTo>
                    <a:pt x="425" y="56"/>
                  </a:lnTo>
                  <a:lnTo>
                    <a:pt x="396" y="0"/>
                  </a:lnTo>
                  <a:lnTo>
                    <a:pt x="368" y="0"/>
                  </a:lnTo>
                  <a:lnTo>
                    <a:pt x="311" y="85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198" y="170"/>
                  </a:lnTo>
                  <a:lnTo>
                    <a:pt x="141" y="198"/>
                  </a:lnTo>
                  <a:lnTo>
                    <a:pt x="141" y="283"/>
                  </a:lnTo>
                  <a:lnTo>
                    <a:pt x="85" y="340"/>
                  </a:lnTo>
                  <a:lnTo>
                    <a:pt x="85" y="453"/>
                  </a:lnTo>
                  <a:lnTo>
                    <a:pt x="0" y="53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85" y="538"/>
                  </a:lnTo>
                  <a:lnTo>
                    <a:pt x="85" y="510"/>
                  </a:lnTo>
                  <a:lnTo>
                    <a:pt x="141" y="510"/>
                  </a:lnTo>
                  <a:lnTo>
                    <a:pt x="198" y="482"/>
                  </a:lnTo>
                  <a:lnTo>
                    <a:pt x="311" y="510"/>
                  </a:lnTo>
                  <a:lnTo>
                    <a:pt x="340" y="567"/>
                  </a:lnTo>
                  <a:lnTo>
                    <a:pt x="283" y="595"/>
                  </a:lnTo>
                  <a:lnTo>
                    <a:pt x="311" y="652"/>
                  </a:lnTo>
                  <a:lnTo>
                    <a:pt x="396" y="708"/>
                  </a:lnTo>
                  <a:lnTo>
                    <a:pt x="396" y="765"/>
                  </a:lnTo>
                  <a:lnTo>
                    <a:pt x="453" y="76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305">
              <a:extLst>
                <a:ext uri="{FF2B5EF4-FFF2-40B4-BE49-F238E27FC236}">
                  <a16:creationId xmlns:a16="http://schemas.microsoft.com/office/drawing/2014/main" id="{7B0C271C-DE92-4882-8AD5-12D9A3A1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48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28 w 199"/>
                <a:gd name="T3" fmla="*/ 57 h 199"/>
                <a:gd name="T4" fmla="*/ 57 w 199"/>
                <a:gd name="T5" fmla="*/ 57 h 199"/>
                <a:gd name="T6" fmla="*/ 85 w 199"/>
                <a:gd name="T7" fmla="*/ 28 h 199"/>
                <a:gd name="T8" fmla="*/ 142 w 199"/>
                <a:gd name="T9" fmla="*/ 0 h 199"/>
                <a:gd name="T10" fmla="*/ 199 w 199"/>
                <a:gd name="T11" fmla="*/ 28 h 199"/>
                <a:gd name="T12" fmla="*/ 199 w 199"/>
                <a:gd name="T13" fmla="*/ 57 h 199"/>
                <a:gd name="T14" fmla="*/ 114 w 199"/>
                <a:gd name="T15" fmla="*/ 142 h 199"/>
                <a:gd name="T16" fmla="*/ 114 w 199"/>
                <a:gd name="T17" fmla="*/ 199 h 199"/>
                <a:gd name="T18" fmla="*/ 57 w 199"/>
                <a:gd name="T19" fmla="*/ 170 h 199"/>
                <a:gd name="T20" fmla="*/ 28 w 199"/>
                <a:gd name="T21" fmla="*/ 199 h 199"/>
                <a:gd name="T22" fmla="*/ 0 w 199"/>
                <a:gd name="T23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28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14" y="142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306">
              <a:extLst>
                <a:ext uri="{FF2B5EF4-FFF2-40B4-BE49-F238E27FC236}">
                  <a16:creationId xmlns:a16="http://schemas.microsoft.com/office/drawing/2014/main" id="{7A87AF6C-FB80-41E7-915A-06E710CF8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290"/>
              <a:ext cx="397" cy="680"/>
            </a:xfrm>
            <a:custGeom>
              <a:avLst/>
              <a:gdLst>
                <a:gd name="T0" fmla="*/ 312 w 397"/>
                <a:gd name="T1" fmla="*/ 0 h 680"/>
                <a:gd name="T2" fmla="*/ 255 w 397"/>
                <a:gd name="T3" fmla="*/ 57 h 680"/>
                <a:gd name="T4" fmla="*/ 255 w 397"/>
                <a:gd name="T5" fmla="*/ 113 h 680"/>
                <a:gd name="T6" fmla="*/ 255 w 397"/>
                <a:gd name="T7" fmla="*/ 170 h 680"/>
                <a:gd name="T8" fmla="*/ 227 w 397"/>
                <a:gd name="T9" fmla="*/ 142 h 680"/>
                <a:gd name="T10" fmla="*/ 199 w 397"/>
                <a:gd name="T11" fmla="*/ 255 h 680"/>
                <a:gd name="T12" fmla="*/ 142 w 397"/>
                <a:gd name="T13" fmla="*/ 170 h 680"/>
                <a:gd name="T14" fmla="*/ 85 w 397"/>
                <a:gd name="T15" fmla="*/ 170 h 680"/>
                <a:gd name="T16" fmla="*/ 85 w 397"/>
                <a:gd name="T17" fmla="*/ 255 h 680"/>
                <a:gd name="T18" fmla="*/ 0 w 397"/>
                <a:gd name="T19" fmla="*/ 283 h 680"/>
                <a:gd name="T20" fmla="*/ 114 w 397"/>
                <a:gd name="T21" fmla="*/ 453 h 680"/>
                <a:gd name="T22" fmla="*/ 85 w 397"/>
                <a:gd name="T23" fmla="*/ 538 h 680"/>
                <a:gd name="T24" fmla="*/ 199 w 397"/>
                <a:gd name="T25" fmla="*/ 595 h 680"/>
                <a:gd name="T26" fmla="*/ 227 w 397"/>
                <a:gd name="T27" fmla="*/ 680 h 680"/>
                <a:gd name="T28" fmla="*/ 312 w 397"/>
                <a:gd name="T29" fmla="*/ 567 h 680"/>
                <a:gd name="T30" fmla="*/ 284 w 397"/>
                <a:gd name="T31" fmla="*/ 510 h 680"/>
                <a:gd name="T32" fmla="*/ 397 w 397"/>
                <a:gd name="T33" fmla="*/ 425 h 680"/>
                <a:gd name="T34" fmla="*/ 397 w 397"/>
                <a:gd name="T35" fmla="*/ 368 h 680"/>
                <a:gd name="T36" fmla="*/ 340 w 397"/>
                <a:gd name="T37" fmla="*/ 368 h 680"/>
                <a:gd name="T38" fmla="*/ 312 w 397"/>
                <a:gd name="T39" fmla="*/ 283 h 680"/>
                <a:gd name="T40" fmla="*/ 369 w 397"/>
                <a:gd name="T41" fmla="*/ 283 h 680"/>
                <a:gd name="T42" fmla="*/ 312 w 397"/>
                <a:gd name="T43" fmla="*/ 113 h 680"/>
                <a:gd name="T44" fmla="*/ 369 w 397"/>
                <a:gd name="T45" fmla="*/ 28 h 680"/>
                <a:gd name="T46" fmla="*/ 312 w 397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680">
                  <a:moveTo>
                    <a:pt x="312" y="0"/>
                  </a:moveTo>
                  <a:lnTo>
                    <a:pt x="255" y="57"/>
                  </a:lnTo>
                  <a:lnTo>
                    <a:pt x="255" y="113"/>
                  </a:lnTo>
                  <a:lnTo>
                    <a:pt x="255" y="170"/>
                  </a:lnTo>
                  <a:lnTo>
                    <a:pt x="227" y="142"/>
                  </a:lnTo>
                  <a:lnTo>
                    <a:pt x="199" y="255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0" y="283"/>
                  </a:lnTo>
                  <a:lnTo>
                    <a:pt x="114" y="453"/>
                  </a:lnTo>
                  <a:lnTo>
                    <a:pt x="85" y="538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312" y="567"/>
                  </a:lnTo>
                  <a:lnTo>
                    <a:pt x="284" y="510"/>
                  </a:lnTo>
                  <a:lnTo>
                    <a:pt x="397" y="425"/>
                  </a:lnTo>
                  <a:lnTo>
                    <a:pt x="397" y="368"/>
                  </a:lnTo>
                  <a:lnTo>
                    <a:pt x="340" y="368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113"/>
                  </a:lnTo>
                  <a:lnTo>
                    <a:pt x="369" y="28"/>
                  </a:lnTo>
                  <a:lnTo>
                    <a:pt x="31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307">
              <a:extLst>
                <a:ext uri="{FF2B5EF4-FFF2-40B4-BE49-F238E27FC236}">
                  <a16:creationId xmlns:a16="http://schemas.microsoft.com/office/drawing/2014/main" id="{E1870173-7C94-4B0F-BA87-6CC1CE78E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375"/>
              <a:ext cx="56" cy="170"/>
            </a:xfrm>
            <a:custGeom>
              <a:avLst/>
              <a:gdLst>
                <a:gd name="T0" fmla="*/ 0 w 56"/>
                <a:gd name="T1" fmla="*/ 0 h 170"/>
                <a:gd name="T2" fmla="*/ 0 w 56"/>
                <a:gd name="T3" fmla="*/ 85 h 170"/>
                <a:gd name="T4" fmla="*/ 28 w 56"/>
                <a:gd name="T5" fmla="*/ 170 h 170"/>
                <a:gd name="T6" fmla="*/ 56 w 56"/>
                <a:gd name="T7" fmla="*/ 113 h 170"/>
                <a:gd name="T8" fmla="*/ 28 w 56"/>
                <a:gd name="T9" fmla="*/ 28 h 170"/>
                <a:gd name="T10" fmla="*/ 0 w 56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113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308">
              <a:extLst>
                <a:ext uri="{FF2B5EF4-FFF2-40B4-BE49-F238E27FC236}">
                  <a16:creationId xmlns:a16="http://schemas.microsoft.com/office/drawing/2014/main" id="{A50653B4-D0FB-4605-B2E2-BC64AB78E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800"/>
              <a:ext cx="453" cy="766"/>
            </a:xfrm>
            <a:custGeom>
              <a:avLst/>
              <a:gdLst>
                <a:gd name="T0" fmla="*/ 141 w 453"/>
                <a:gd name="T1" fmla="*/ 766 h 766"/>
                <a:gd name="T2" fmla="*/ 227 w 453"/>
                <a:gd name="T3" fmla="*/ 737 h 766"/>
                <a:gd name="T4" fmla="*/ 283 w 453"/>
                <a:gd name="T5" fmla="*/ 766 h 766"/>
                <a:gd name="T6" fmla="*/ 312 w 453"/>
                <a:gd name="T7" fmla="*/ 624 h 766"/>
                <a:gd name="T8" fmla="*/ 368 w 453"/>
                <a:gd name="T9" fmla="*/ 681 h 766"/>
                <a:gd name="T10" fmla="*/ 425 w 453"/>
                <a:gd name="T11" fmla="*/ 652 h 766"/>
                <a:gd name="T12" fmla="*/ 453 w 453"/>
                <a:gd name="T13" fmla="*/ 567 h 766"/>
                <a:gd name="T14" fmla="*/ 397 w 453"/>
                <a:gd name="T15" fmla="*/ 510 h 766"/>
                <a:gd name="T16" fmla="*/ 312 w 453"/>
                <a:gd name="T17" fmla="*/ 425 h 766"/>
                <a:gd name="T18" fmla="*/ 227 w 453"/>
                <a:gd name="T19" fmla="*/ 397 h 766"/>
                <a:gd name="T20" fmla="*/ 255 w 453"/>
                <a:gd name="T21" fmla="*/ 312 h 766"/>
                <a:gd name="T22" fmla="*/ 255 w 453"/>
                <a:gd name="T23" fmla="*/ 255 h 766"/>
                <a:gd name="T24" fmla="*/ 198 w 453"/>
                <a:gd name="T25" fmla="*/ 227 h 766"/>
                <a:gd name="T26" fmla="*/ 198 w 453"/>
                <a:gd name="T27" fmla="*/ 170 h 766"/>
                <a:gd name="T28" fmla="*/ 170 w 453"/>
                <a:gd name="T29" fmla="*/ 114 h 766"/>
                <a:gd name="T30" fmla="*/ 198 w 453"/>
                <a:gd name="T31" fmla="*/ 57 h 766"/>
                <a:gd name="T32" fmla="*/ 198 w 453"/>
                <a:gd name="T33" fmla="*/ 0 h 766"/>
                <a:gd name="T34" fmla="*/ 28 w 453"/>
                <a:gd name="T35" fmla="*/ 85 h 766"/>
                <a:gd name="T36" fmla="*/ 0 w 453"/>
                <a:gd name="T37" fmla="*/ 170 h 766"/>
                <a:gd name="T38" fmla="*/ 28 w 453"/>
                <a:gd name="T39" fmla="*/ 255 h 766"/>
                <a:gd name="T40" fmla="*/ 56 w 453"/>
                <a:gd name="T41" fmla="*/ 199 h 766"/>
                <a:gd name="T42" fmla="*/ 113 w 453"/>
                <a:gd name="T43" fmla="*/ 227 h 766"/>
                <a:gd name="T44" fmla="*/ 113 w 453"/>
                <a:gd name="T45" fmla="*/ 340 h 766"/>
                <a:gd name="T46" fmla="*/ 56 w 453"/>
                <a:gd name="T47" fmla="*/ 397 h 766"/>
                <a:gd name="T48" fmla="*/ 56 w 453"/>
                <a:gd name="T49" fmla="*/ 539 h 766"/>
                <a:gd name="T50" fmla="*/ 141 w 453"/>
                <a:gd name="T51" fmla="*/ 652 h 766"/>
                <a:gd name="T52" fmla="*/ 141 w 453"/>
                <a:gd name="T5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66">
                  <a:moveTo>
                    <a:pt x="141" y="766"/>
                  </a:moveTo>
                  <a:lnTo>
                    <a:pt x="227" y="737"/>
                  </a:lnTo>
                  <a:lnTo>
                    <a:pt x="283" y="766"/>
                  </a:lnTo>
                  <a:lnTo>
                    <a:pt x="312" y="624"/>
                  </a:lnTo>
                  <a:lnTo>
                    <a:pt x="368" y="681"/>
                  </a:lnTo>
                  <a:lnTo>
                    <a:pt x="425" y="652"/>
                  </a:lnTo>
                  <a:lnTo>
                    <a:pt x="453" y="567"/>
                  </a:lnTo>
                  <a:lnTo>
                    <a:pt x="397" y="510"/>
                  </a:lnTo>
                  <a:lnTo>
                    <a:pt x="312" y="425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199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97"/>
                  </a:lnTo>
                  <a:lnTo>
                    <a:pt x="56" y="539"/>
                  </a:lnTo>
                  <a:lnTo>
                    <a:pt x="141" y="652"/>
                  </a:lnTo>
                  <a:lnTo>
                    <a:pt x="141" y="76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309">
              <a:extLst>
                <a:ext uri="{FF2B5EF4-FFF2-40B4-BE49-F238E27FC236}">
                  <a16:creationId xmlns:a16="http://schemas.microsoft.com/office/drawing/2014/main" id="{2F9D19DE-903F-4D36-9640-5ADCE139C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509"/>
              <a:ext cx="993" cy="1247"/>
            </a:xfrm>
            <a:custGeom>
              <a:avLst/>
              <a:gdLst>
                <a:gd name="T0" fmla="*/ 681 w 993"/>
                <a:gd name="T1" fmla="*/ 1219 h 1247"/>
                <a:gd name="T2" fmla="*/ 653 w 993"/>
                <a:gd name="T3" fmla="*/ 1134 h 1247"/>
                <a:gd name="T4" fmla="*/ 681 w 993"/>
                <a:gd name="T5" fmla="*/ 964 h 1247"/>
                <a:gd name="T6" fmla="*/ 624 w 993"/>
                <a:gd name="T7" fmla="*/ 907 h 1247"/>
                <a:gd name="T8" fmla="*/ 369 w 993"/>
                <a:gd name="T9" fmla="*/ 794 h 1247"/>
                <a:gd name="T10" fmla="*/ 284 w 993"/>
                <a:gd name="T11" fmla="*/ 765 h 1247"/>
                <a:gd name="T12" fmla="*/ 227 w 993"/>
                <a:gd name="T13" fmla="*/ 794 h 1247"/>
                <a:gd name="T14" fmla="*/ 341 w 993"/>
                <a:gd name="T15" fmla="*/ 709 h 1247"/>
                <a:gd name="T16" fmla="*/ 369 w 993"/>
                <a:gd name="T17" fmla="*/ 652 h 1247"/>
                <a:gd name="T18" fmla="*/ 312 w 993"/>
                <a:gd name="T19" fmla="*/ 624 h 1247"/>
                <a:gd name="T20" fmla="*/ 256 w 993"/>
                <a:gd name="T21" fmla="*/ 539 h 1247"/>
                <a:gd name="T22" fmla="*/ 171 w 993"/>
                <a:gd name="T23" fmla="*/ 510 h 1247"/>
                <a:gd name="T24" fmla="*/ 114 w 993"/>
                <a:gd name="T25" fmla="*/ 368 h 1247"/>
                <a:gd name="T26" fmla="*/ 29 w 993"/>
                <a:gd name="T27" fmla="*/ 283 h 1247"/>
                <a:gd name="T28" fmla="*/ 0 w 993"/>
                <a:gd name="T29" fmla="*/ 198 h 1247"/>
                <a:gd name="T30" fmla="*/ 29 w 993"/>
                <a:gd name="T31" fmla="*/ 142 h 1247"/>
                <a:gd name="T32" fmla="*/ 114 w 993"/>
                <a:gd name="T33" fmla="*/ 113 h 1247"/>
                <a:gd name="T34" fmla="*/ 199 w 993"/>
                <a:gd name="T35" fmla="*/ 85 h 1247"/>
                <a:gd name="T36" fmla="*/ 341 w 993"/>
                <a:gd name="T37" fmla="*/ 85 h 1247"/>
                <a:gd name="T38" fmla="*/ 681 w 993"/>
                <a:gd name="T39" fmla="*/ 0 h 1247"/>
                <a:gd name="T40" fmla="*/ 879 w 993"/>
                <a:gd name="T41" fmla="*/ 57 h 1247"/>
                <a:gd name="T42" fmla="*/ 908 w 993"/>
                <a:gd name="T43" fmla="*/ 283 h 1247"/>
                <a:gd name="T44" fmla="*/ 879 w 993"/>
                <a:gd name="T45" fmla="*/ 368 h 1247"/>
                <a:gd name="T46" fmla="*/ 879 w 993"/>
                <a:gd name="T47" fmla="*/ 567 h 1247"/>
                <a:gd name="T48" fmla="*/ 851 w 993"/>
                <a:gd name="T49" fmla="*/ 652 h 1247"/>
                <a:gd name="T50" fmla="*/ 908 w 993"/>
                <a:gd name="T51" fmla="*/ 765 h 1247"/>
                <a:gd name="T52" fmla="*/ 936 w 993"/>
                <a:gd name="T53" fmla="*/ 907 h 1247"/>
                <a:gd name="T54" fmla="*/ 964 w 993"/>
                <a:gd name="T55" fmla="*/ 992 h 1247"/>
                <a:gd name="T56" fmla="*/ 851 w 993"/>
                <a:gd name="T57" fmla="*/ 1020 h 1247"/>
                <a:gd name="T58" fmla="*/ 908 w 993"/>
                <a:gd name="T59" fmla="*/ 1134 h 1247"/>
                <a:gd name="T60" fmla="*/ 823 w 993"/>
                <a:gd name="T61" fmla="*/ 1191 h 1247"/>
                <a:gd name="T62" fmla="*/ 766 w 993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3" h="1247">
                  <a:moveTo>
                    <a:pt x="709" y="1247"/>
                  </a:moveTo>
                  <a:lnTo>
                    <a:pt x="681" y="1219"/>
                  </a:lnTo>
                  <a:lnTo>
                    <a:pt x="681" y="1162"/>
                  </a:lnTo>
                  <a:lnTo>
                    <a:pt x="653" y="1134"/>
                  </a:lnTo>
                  <a:lnTo>
                    <a:pt x="709" y="1106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454" y="879"/>
                  </a:lnTo>
                  <a:lnTo>
                    <a:pt x="369" y="794"/>
                  </a:lnTo>
                  <a:lnTo>
                    <a:pt x="312" y="794"/>
                  </a:lnTo>
                  <a:lnTo>
                    <a:pt x="284" y="765"/>
                  </a:lnTo>
                  <a:lnTo>
                    <a:pt x="227" y="822"/>
                  </a:lnTo>
                  <a:lnTo>
                    <a:pt x="227" y="794"/>
                  </a:lnTo>
                  <a:lnTo>
                    <a:pt x="284" y="709"/>
                  </a:lnTo>
                  <a:lnTo>
                    <a:pt x="341" y="709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12" y="652"/>
                  </a:lnTo>
                  <a:lnTo>
                    <a:pt x="312" y="624"/>
                  </a:lnTo>
                  <a:lnTo>
                    <a:pt x="284" y="539"/>
                  </a:lnTo>
                  <a:lnTo>
                    <a:pt x="256" y="539"/>
                  </a:lnTo>
                  <a:lnTo>
                    <a:pt x="227" y="510"/>
                  </a:lnTo>
                  <a:lnTo>
                    <a:pt x="171" y="510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86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29" y="142"/>
                  </a:lnTo>
                  <a:lnTo>
                    <a:pt x="86" y="85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681" y="0"/>
                  </a:lnTo>
                  <a:lnTo>
                    <a:pt x="766" y="0"/>
                  </a:lnTo>
                  <a:lnTo>
                    <a:pt x="879" y="57"/>
                  </a:lnTo>
                  <a:lnTo>
                    <a:pt x="964" y="198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879" y="368"/>
                  </a:lnTo>
                  <a:lnTo>
                    <a:pt x="879" y="510"/>
                  </a:lnTo>
                  <a:lnTo>
                    <a:pt x="879" y="567"/>
                  </a:lnTo>
                  <a:lnTo>
                    <a:pt x="908" y="595"/>
                  </a:lnTo>
                  <a:lnTo>
                    <a:pt x="851" y="652"/>
                  </a:lnTo>
                  <a:lnTo>
                    <a:pt x="964" y="709"/>
                  </a:lnTo>
                  <a:lnTo>
                    <a:pt x="908" y="765"/>
                  </a:lnTo>
                  <a:lnTo>
                    <a:pt x="936" y="794"/>
                  </a:lnTo>
                  <a:lnTo>
                    <a:pt x="936" y="907"/>
                  </a:lnTo>
                  <a:lnTo>
                    <a:pt x="964" y="935"/>
                  </a:lnTo>
                  <a:lnTo>
                    <a:pt x="964" y="992"/>
                  </a:lnTo>
                  <a:lnTo>
                    <a:pt x="993" y="1049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823" y="1191"/>
                  </a:lnTo>
                  <a:lnTo>
                    <a:pt x="823" y="1219"/>
                  </a:lnTo>
                  <a:lnTo>
                    <a:pt x="766" y="1247"/>
                  </a:lnTo>
                  <a:lnTo>
                    <a:pt x="709" y="124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311">
              <a:extLst>
                <a:ext uri="{FF2B5EF4-FFF2-40B4-BE49-F238E27FC236}">
                  <a16:creationId xmlns:a16="http://schemas.microsoft.com/office/drawing/2014/main" id="{81D23EF6-1841-43B2-A2F2-738FFFD98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1991"/>
              <a:ext cx="992" cy="1049"/>
            </a:xfrm>
            <a:custGeom>
              <a:avLst/>
              <a:gdLst>
                <a:gd name="T0" fmla="*/ 0 w 992"/>
                <a:gd name="T1" fmla="*/ 737 h 1049"/>
                <a:gd name="T2" fmla="*/ 0 w 992"/>
                <a:gd name="T3" fmla="*/ 709 h 1049"/>
                <a:gd name="T4" fmla="*/ 85 w 992"/>
                <a:gd name="T5" fmla="*/ 709 h 1049"/>
                <a:gd name="T6" fmla="*/ 85 w 992"/>
                <a:gd name="T7" fmla="*/ 652 h 1049"/>
                <a:gd name="T8" fmla="*/ 28 w 992"/>
                <a:gd name="T9" fmla="*/ 595 h 1049"/>
                <a:gd name="T10" fmla="*/ 28 w 992"/>
                <a:gd name="T11" fmla="*/ 538 h 1049"/>
                <a:gd name="T12" fmla="*/ 170 w 992"/>
                <a:gd name="T13" fmla="*/ 567 h 1049"/>
                <a:gd name="T14" fmla="*/ 141 w 992"/>
                <a:gd name="T15" fmla="*/ 510 h 1049"/>
                <a:gd name="T16" fmla="*/ 141 w 992"/>
                <a:gd name="T17" fmla="*/ 453 h 1049"/>
                <a:gd name="T18" fmla="*/ 113 w 992"/>
                <a:gd name="T19" fmla="*/ 425 h 1049"/>
                <a:gd name="T20" fmla="*/ 113 w 992"/>
                <a:gd name="T21" fmla="*/ 312 h 1049"/>
                <a:gd name="T22" fmla="*/ 85 w 992"/>
                <a:gd name="T23" fmla="*/ 283 h 1049"/>
                <a:gd name="T24" fmla="*/ 141 w 992"/>
                <a:gd name="T25" fmla="*/ 227 h 1049"/>
                <a:gd name="T26" fmla="*/ 28 w 992"/>
                <a:gd name="T27" fmla="*/ 170 h 1049"/>
                <a:gd name="T28" fmla="*/ 85 w 992"/>
                <a:gd name="T29" fmla="*/ 113 h 1049"/>
                <a:gd name="T30" fmla="*/ 56 w 992"/>
                <a:gd name="T31" fmla="*/ 85 h 1049"/>
                <a:gd name="T32" fmla="*/ 56 w 992"/>
                <a:gd name="T33" fmla="*/ 0 h 1049"/>
                <a:gd name="T34" fmla="*/ 170 w 992"/>
                <a:gd name="T35" fmla="*/ 57 h 1049"/>
                <a:gd name="T36" fmla="*/ 198 w 992"/>
                <a:gd name="T37" fmla="*/ 57 h 1049"/>
                <a:gd name="T38" fmla="*/ 255 w 992"/>
                <a:gd name="T39" fmla="*/ 85 h 1049"/>
                <a:gd name="T40" fmla="*/ 425 w 992"/>
                <a:gd name="T41" fmla="*/ 113 h 1049"/>
                <a:gd name="T42" fmla="*/ 425 w 992"/>
                <a:gd name="T43" fmla="*/ 142 h 1049"/>
                <a:gd name="T44" fmla="*/ 397 w 992"/>
                <a:gd name="T45" fmla="*/ 198 h 1049"/>
                <a:gd name="T46" fmla="*/ 397 w 992"/>
                <a:gd name="T47" fmla="*/ 227 h 1049"/>
                <a:gd name="T48" fmla="*/ 510 w 992"/>
                <a:gd name="T49" fmla="*/ 227 h 1049"/>
                <a:gd name="T50" fmla="*/ 510 w 992"/>
                <a:gd name="T51" fmla="*/ 312 h 1049"/>
                <a:gd name="T52" fmla="*/ 482 w 992"/>
                <a:gd name="T53" fmla="*/ 397 h 1049"/>
                <a:gd name="T54" fmla="*/ 538 w 992"/>
                <a:gd name="T55" fmla="*/ 425 h 1049"/>
                <a:gd name="T56" fmla="*/ 538 w 992"/>
                <a:gd name="T57" fmla="*/ 538 h 1049"/>
                <a:gd name="T58" fmla="*/ 595 w 992"/>
                <a:gd name="T59" fmla="*/ 595 h 1049"/>
                <a:gd name="T60" fmla="*/ 595 w 992"/>
                <a:gd name="T61" fmla="*/ 680 h 1049"/>
                <a:gd name="T62" fmla="*/ 680 w 992"/>
                <a:gd name="T63" fmla="*/ 567 h 1049"/>
                <a:gd name="T64" fmla="*/ 737 w 992"/>
                <a:gd name="T65" fmla="*/ 595 h 1049"/>
                <a:gd name="T66" fmla="*/ 822 w 992"/>
                <a:gd name="T67" fmla="*/ 680 h 1049"/>
                <a:gd name="T68" fmla="*/ 907 w 992"/>
                <a:gd name="T69" fmla="*/ 680 h 1049"/>
                <a:gd name="T70" fmla="*/ 964 w 992"/>
                <a:gd name="T71" fmla="*/ 652 h 1049"/>
                <a:gd name="T72" fmla="*/ 992 w 992"/>
                <a:gd name="T73" fmla="*/ 680 h 1049"/>
                <a:gd name="T74" fmla="*/ 935 w 992"/>
                <a:gd name="T75" fmla="*/ 709 h 1049"/>
                <a:gd name="T76" fmla="*/ 935 w 992"/>
                <a:gd name="T77" fmla="*/ 737 h 1049"/>
                <a:gd name="T78" fmla="*/ 878 w 992"/>
                <a:gd name="T79" fmla="*/ 765 h 1049"/>
                <a:gd name="T80" fmla="*/ 850 w 992"/>
                <a:gd name="T81" fmla="*/ 765 h 1049"/>
                <a:gd name="T82" fmla="*/ 822 w 992"/>
                <a:gd name="T83" fmla="*/ 822 h 1049"/>
                <a:gd name="T84" fmla="*/ 623 w 992"/>
                <a:gd name="T85" fmla="*/ 794 h 1049"/>
                <a:gd name="T86" fmla="*/ 567 w 992"/>
                <a:gd name="T87" fmla="*/ 737 h 1049"/>
                <a:gd name="T88" fmla="*/ 482 w 992"/>
                <a:gd name="T89" fmla="*/ 822 h 1049"/>
                <a:gd name="T90" fmla="*/ 567 w 992"/>
                <a:gd name="T91" fmla="*/ 879 h 1049"/>
                <a:gd name="T92" fmla="*/ 538 w 992"/>
                <a:gd name="T93" fmla="*/ 935 h 1049"/>
                <a:gd name="T94" fmla="*/ 510 w 992"/>
                <a:gd name="T95" fmla="*/ 935 h 1049"/>
                <a:gd name="T96" fmla="*/ 510 w 992"/>
                <a:gd name="T97" fmla="*/ 1020 h 1049"/>
                <a:gd name="T98" fmla="*/ 453 w 992"/>
                <a:gd name="T99" fmla="*/ 1049 h 1049"/>
                <a:gd name="T100" fmla="*/ 397 w 992"/>
                <a:gd name="T101" fmla="*/ 1020 h 1049"/>
                <a:gd name="T102" fmla="*/ 340 w 992"/>
                <a:gd name="T103" fmla="*/ 1020 h 1049"/>
                <a:gd name="T104" fmla="*/ 255 w 992"/>
                <a:gd name="T105" fmla="*/ 1020 h 1049"/>
                <a:gd name="T106" fmla="*/ 198 w 992"/>
                <a:gd name="T107" fmla="*/ 964 h 1049"/>
                <a:gd name="T108" fmla="*/ 226 w 992"/>
                <a:gd name="T109" fmla="*/ 935 h 1049"/>
                <a:gd name="T110" fmla="*/ 113 w 992"/>
                <a:gd name="T111" fmla="*/ 850 h 1049"/>
                <a:gd name="T112" fmla="*/ 113 w 992"/>
                <a:gd name="T113" fmla="*/ 794 h 1049"/>
                <a:gd name="T114" fmla="*/ 56 w 992"/>
                <a:gd name="T115" fmla="*/ 765 h 1049"/>
                <a:gd name="T116" fmla="*/ 28 w 992"/>
                <a:gd name="T117" fmla="*/ 794 h 1049"/>
                <a:gd name="T118" fmla="*/ 0 w 992"/>
                <a:gd name="T119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2" h="1049">
                  <a:moveTo>
                    <a:pt x="0" y="737"/>
                  </a:moveTo>
                  <a:lnTo>
                    <a:pt x="0" y="709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28" y="595"/>
                  </a:lnTo>
                  <a:lnTo>
                    <a:pt x="28" y="538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41" y="453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28" y="170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56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425" y="113"/>
                  </a:lnTo>
                  <a:lnTo>
                    <a:pt x="425" y="142"/>
                  </a:lnTo>
                  <a:lnTo>
                    <a:pt x="397" y="198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312"/>
                  </a:lnTo>
                  <a:lnTo>
                    <a:pt x="482" y="397"/>
                  </a:lnTo>
                  <a:lnTo>
                    <a:pt x="538" y="425"/>
                  </a:lnTo>
                  <a:lnTo>
                    <a:pt x="538" y="538"/>
                  </a:lnTo>
                  <a:lnTo>
                    <a:pt x="595" y="595"/>
                  </a:lnTo>
                  <a:lnTo>
                    <a:pt x="595" y="68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64" y="652"/>
                  </a:lnTo>
                  <a:lnTo>
                    <a:pt x="992" y="680"/>
                  </a:lnTo>
                  <a:lnTo>
                    <a:pt x="935" y="709"/>
                  </a:lnTo>
                  <a:lnTo>
                    <a:pt x="935" y="737"/>
                  </a:lnTo>
                  <a:lnTo>
                    <a:pt x="878" y="765"/>
                  </a:lnTo>
                  <a:lnTo>
                    <a:pt x="850" y="765"/>
                  </a:lnTo>
                  <a:lnTo>
                    <a:pt x="822" y="822"/>
                  </a:lnTo>
                  <a:lnTo>
                    <a:pt x="623" y="794"/>
                  </a:lnTo>
                  <a:lnTo>
                    <a:pt x="567" y="737"/>
                  </a:lnTo>
                  <a:lnTo>
                    <a:pt x="482" y="822"/>
                  </a:lnTo>
                  <a:lnTo>
                    <a:pt x="567" y="879"/>
                  </a:lnTo>
                  <a:lnTo>
                    <a:pt x="538" y="935"/>
                  </a:lnTo>
                  <a:lnTo>
                    <a:pt x="510" y="935"/>
                  </a:lnTo>
                  <a:lnTo>
                    <a:pt x="510" y="1020"/>
                  </a:lnTo>
                  <a:lnTo>
                    <a:pt x="453" y="1049"/>
                  </a:lnTo>
                  <a:lnTo>
                    <a:pt x="397" y="1020"/>
                  </a:lnTo>
                  <a:lnTo>
                    <a:pt x="340" y="1020"/>
                  </a:lnTo>
                  <a:lnTo>
                    <a:pt x="255" y="1020"/>
                  </a:lnTo>
                  <a:lnTo>
                    <a:pt x="198" y="964"/>
                  </a:lnTo>
                  <a:lnTo>
                    <a:pt x="226" y="935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6" y="765"/>
                  </a:lnTo>
                  <a:lnTo>
                    <a:pt x="28" y="794"/>
                  </a:lnTo>
                  <a:lnTo>
                    <a:pt x="0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312">
              <a:extLst>
                <a:ext uri="{FF2B5EF4-FFF2-40B4-BE49-F238E27FC236}">
                  <a16:creationId xmlns:a16="http://schemas.microsoft.com/office/drawing/2014/main" id="{6AE383C7-9D88-4C60-9876-450DBAE49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1" y="2671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624 w 794"/>
                <a:gd name="T3" fmla="*/ 29 h 681"/>
                <a:gd name="T4" fmla="*/ 624 w 794"/>
                <a:gd name="T5" fmla="*/ 57 h 681"/>
                <a:gd name="T6" fmla="*/ 567 w 794"/>
                <a:gd name="T7" fmla="*/ 85 h 681"/>
                <a:gd name="T8" fmla="*/ 539 w 794"/>
                <a:gd name="T9" fmla="*/ 85 h 681"/>
                <a:gd name="T10" fmla="*/ 511 w 794"/>
                <a:gd name="T11" fmla="*/ 142 h 681"/>
                <a:gd name="T12" fmla="*/ 312 w 794"/>
                <a:gd name="T13" fmla="*/ 114 h 681"/>
                <a:gd name="T14" fmla="*/ 256 w 794"/>
                <a:gd name="T15" fmla="*/ 57 h 681"/>
                <a:gd name="T16" fmla="*/ 171 w 794"/>
                <a:gd name="T17" fmla="*/ 142 h 681"/>
                <a:gd name="T18" fmla="*/ 256 w 794"/>
                <a:gd name="T19" fmla="*/ 199 h 681"/>
                <a:gd name="T20" fmla="*/ 227 w 794"/>
                <a:gd name="T21" fmla="*/ 255 h 681"/>
                <a:gd name="T22" fmla="*/ 199 w 794"/>
                <a:gd name="T23" fmla="*/ 255 h 681"/>
                <a:gd name="T24" fmla="*/ 199 w 794"/>
                <a:gd name="T25" fmla="*/ 312 h 681"/>
                <a:gd name="T26" fmla="*/ 199 w 794"/>
                <a:gd name="T27" fmla="*/ 340 h 681"/>
                <a:gd name="T28" fmla="*/ 142 w 794"/>
                <a:gd name="T29" fmla="*/ 369 h 681"/>
                <a:gd name="T30" fmla="*/ 86 w 794"/>
                <a:gd name="T31" fmla="*/ 340 h 681"/>
                <a:gd name="T32" fmla="*/ 0 w 794"/>
                <a:gd name="T33" fmla="*/ 340 h 681"/>
                <a:gd name="T34" fmla="*/ 57 w 794"/>
                <a:gd name="T35" fmla="*/ 397 h 681"/>
                <a:gd name="T36" fmla="*/ 57 w 794"/>
                <a:gd name="T37" fmla="*/ 425 h 681"/>
                <a:gd name="T38" fmla="*/ 0 w 794"/>
                <a:gd name="T39" fmla="*/ 454 h 681"/>
                <a:gd name="T40" fmla="*/ 29 w 794"/>
                <a:gd name="T41" fmla="*/ 482 h 681"/>
                <a:gd name="T42" fmla="*/ 0 w 794"/>
                <a:gd name="T43" fmla="*/ 567 h 681"/>
                <a:gd name="T44" fmla="*/ 142 w 794"/>
                <a:gd name="T45" fmla="*/ 652 h 681"/>
                <a:gd name="T46" fmla="*/ 199 w 794"/>
                <a:gd name="T47" fmla="*/ 567 h 681"/>
                <a:gd name="T48" fmla="*/ 227 w 794"/>
                <a:gd name="T49" fmla="*/ 624 h 681"/>
                <a:gd name="T50" fmla="*/ 284 w 794"/>
                <a:gd name="T51" fmla="*/ 624 h 681"/>
                <a:gd name="T52" fmla="*/ 312 w 794"/>
                <a:gd name="T53" fmla="*/ 681 h 681"/>
                <a:gd name="T54" fmla="*/ 369 w 794"/>
                <a:gd name="T55" fmla="*/ 652 h 681"/>
                <a:gd name="T56" fmla="*/ 397 w 794"/>
                <a:gd name="T57" fmla="*/ 681 h 681"/>
                <a:gd name="T58" fmla="*/ 426 w 794"/>
                <a:gd name="T59" fmla="*/ 652 h 681"/>
                <a:gd name="T60" fmla="*/ 454 w 794"/>
                <a:gd name="T61" fmla="*/ 596 h 681"/>
                <a:gd name="T62" fmla="*/ 539 w 794"/>
                <a:gd name="T63" fmla="*/ 567 h 681"/>
                <a:gd name="T64" fmla="*/ 567 w 794"/>
                <a:gd name="T65" fmla="*/ 624 h 681"/>
                <a:gd name="T66" fmla="*/ 596 w 794"/>
                <a:gd name="T67" fmla="*/ 596 h 681"/>
                <a:gd name="T68" fmla="*/ 624 w 794"/>
                <a:gd name="T69" fmla="*/ 624 h 681"/>
                <a:gd name="T70" fmla="*/ 681 w 794"/>
                <a:gd name="T71" fmla="*/ 454 h 681"/>
                <a:gd name="T72" fmla="*/ 766 w 794"/>
                <a:gd name="T73" fmla="*/ 454 h 681"/>
                <a:gd name="T74" fmla="*/ 794 w 794"/>
                <a:gd name="T75" fmla="*/ 397 h 681"/>
                <a:gd name="T76" fmla="*/ 738 w 794"/>
                <a:gd name="T77" fmla="*/ 255 h 681"/>
                <a:gd name="T78" fmla="*/ 794 w 794"/>
                <a:gd name="T79" fmla="*/ 170 h 681"/>
                <a:gd name="T80" fmla="*/ 738 w 794"/>
                <a:gd name="T81" fmla="*/ 85 h 681"/>
                <a:gd name="T82" fmla="*/ 738 w 794"/>
                <a:gd name="T83" fmla="*/ 0 h 681"/>
                <a:gd name="T84" fmla="*/ 681 w 794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624" y="29"/>
                  </a:lnTo>
                  <a:lnTo>
                    <a:pt x="624" y="57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1" y="142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71" y="142"/>
                  </a:lnTo>
                  <a:lnTo>
                    <a:pt x="256" y="199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99" y="312"/>
                  </a:lnTo>
                  <a:lnTo>
                    <a:pt x="199" y="340"/>
                  </a:lnTo>
                  <a:lnTo>
                    <a:pt x="142" y="369"/>
                  </a:lnTo>
                  <a:lnTo>
                    <a:pt x="86" y="34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312" y="681"/>
                  </a:lnTo>
                  <a:lnTo>
                    <a:pt x="369" y="652"/>
                  </a:lnTo>
                  <a:lnTo>
                    <a:pt x="397" y="681"/>
                  </a:lnTo>
                  <a:lnTo>
                    <a:pt x="426" y="652"/>
                  </a:lnTo>
                  <a:lnTo>
                    <a:pt x="454" y="596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596" y="596"/>
                  </a:lnTo>
                  <a:lnTo>
                    <a:pt x="624" y="624"/>
                  </a:lnTo>
                  <a:lnTo>
                    <a:pt x="681" y="454"/>
                  </a:lnTo>
                  <a:lnTo>
                    <a:pt x="766" y="454"/>
                  </a:lnTo>
                  <a:lnTo>
                    <a:pt x="794" y="397"/>
                  </a:lnTo>
                  <a:lnTo>
                    <a:pt x="738" y="255"/>
                  </a:lnTo>
                  <a:lnTo>
                    <a:pt x="794" y="170"/>
                  </a:lnTo>
                  <a:lnTo>
                    <a:pt x="738" y="85"/>
                  </a:lnTo>
                  <a:lnTo>
                    <a:pt x="738" y="0"/>
                  </a:lnTo>
                  <a:lnTo>
                    <a:pt x="681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313">
              <a:extLst>
                <a:ext uri="{FF2B5EF4-FFF2-40B4-BE49-F238E27FC236}">
                  <a16:creationId xmlns:a16="http://schemas.microsoft.com/office/drawing/2014/main" id="{2FBEC7D3-33CA-4BAD-8A5A-8559EB935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728"/>
              <a:ext cx="652" cy="1417"/>
            </a:xfrm>
            <a:custGeom>
              <a:avLst/>
              <a:gdLst>
                <a:gd name="T0" fmla="*/ 0 w 652"/>
                <a:gd name="T1" fmla="*/ 709 h 1417"/>
                <a:gd name="T2" fmla="*/ 142 w 652"/>
                <a:gd name="T3" fmla="*/ 652 h 1417"/>
                <a:gd name="T4" fmla="*/ 142 w 652"/>
                <a:gd name="T5" fmla="*/ 539 h 1417"/>
                <a:gd name="T6" fmla="*/ 170 w 652"/>
                <a:gd name="T7" fmla="*/ 510 h 1417"/>
                <a:gd name="T8" fmla="*/ 170 w 652"/>
                <a:gd name="T9" fmla="*/ 425 h 1417"/>
                <a:gd name="T10" fmla="*/ 113 w 652"/>
                <a:gd name="T11" fmla="*/ 397 h 1417"/>
                <a:gd name="T12" fmla="*/ 113 w 652"/>
                <a:gd name="T13" fmla="*/ 368 h 1417"/>
                <a:gd name="T14" fmla="*/ 142 w 652"/>
                <a:gd name="T15" fmla="*/ 312 h 1417"/>
                <a:gd name="T16" fmla="*/ 142 w 652"/>
                <a:gd name="T17" fmla="*/ 255 h 1417"/>
                <a:gd name="T18" fmla="*/ 170 w 652"/>
                <a:gd name="T19" fmla="*/ 255 h 1417"/>
                <a:gd name="T20" fmla="*/ 170 w 652"/>
                <a:gd name="T21" fmla="*/ 142 h 1417"/>
                <a:gd name="T22" fmla="*/ 198 w 652"/>
                <a:gd name="T23" fmla="*/ 85 h 1417"/>
                <a:gd name="T24" fmla="*/ 198 w 652"/>
                <a:gd name="T25" fmla="*/ 28 h 1417"/>
                <a:gd name="T26" fmla="*/ 227 w 652"/>
                <a:gd name="T27" fmla="*/ 28 h 1417"/>
                <a:gd name="T28" fmla="*/ 255 w 652"/>
                <a:gd name="T29" fmla="*/ 28 h 1417"/>
                <a:gd name="T30" fmla="*/ 312 w 652"/>
                <a:gd name="T31" fmla="*/ 0 h 1417"/>
                <a:gd name="T32" fmla="*/ 340 w 652"/>
                <a:gd name="T33" fmla="*/ 57 h 1417"/>
                <a:gd name="T34" fmla="*/ 368 w 652"/>
                <a:gd name="T35" fmla="*/ 28 h 1417"/>
                <a:gd name="T36" fmla="*/ 425 w 652"/>
                <a:gd name="T37" fmla="*/ 57 h 1417"/>
                <a:gd name="T38" fmla="*/ 425 w 652"/>
                <a:gd name="T39" fmla="*/ 113 h 1417"/>
                <a:gd name="T40" fmla="*/ 538 w 652"/>
                <a:gd name="T41" fmla="*/ 198 h 1417"/>
                <a:gd name="T42" fmla="*/ 510 w 652"/>
                <a:gd name="T43" fmla="*/ 227 h 1417"/>
                <a:gd name="T44" fmla="*/ 482 w 652"/>
                <a:gd name="T45" fmla="*/ 340 h 1417"/>
                <a:gd name="T46" fmla="*/ 510 w 652"/>
                <a:gd name="T47" fmla="*/ 397 h 1417"/>
                <a:gd name="T48" fmla="*/ 425 w 652"/>
                <a:gd name="T49" fmla="*/ 425 h 1417"/>
                <a:gd name="T50" fmla="*/ 425 w 652"/>
                <a:gd name="T51" fmla="*/ 482 h 1417"/>
                <a:gd name="T52" fmla="*/ 510 w 652"/>
                <a:gd name="T53" fmla="*/ 539 h 1417"/>
                <a:gd name="T54" fmla="*/ 567 w 652"/>
                <a:gd name="T55" fmla="*/ 567 h 1417"/>
                <a:gd name="T56" fmla="*/ 623 w 652"/>
                <a:gd name="T57" fmla="*/ 624 h 1417"/>
                <a:gd name="T58" fmla="*/ 595 w 652"/>
                <a:gd name="T59" fmla="*/ 680 h 1417"/>
                <a:gd name="T60" fmla="*/ 595 w 652"/>
                <a:gd name="T61" fmla="*/ 794 h 1417"/>
                <a:gd name="T62" fmla="*/ 623 w 652"/>
                <a:gd name="T63" fmla="*/ 822 h 1417"/>
                <a:gd name="T64" fmla="*/ 652 w 652"/>
                <a:gd name="T65" fmla="*/ 907 h 1417"/>
                <a:gd name="T66" fmla="*/ 567 w 652"/>
                <a:gd name="T67" fmla="*/ 935 h 1417"/>
                <a:gd name="T68" fmla="*/ 482 w 652"/>
                <a:gd name="T69" fmla="*/ 907 h 1417"/>
                <a:gd name="T70" fmla="*/ 482 w 652"/>
                <a:gd name="T71" fmla="*/ 850 h 1417"/>
                <a:gd name="T72" fmla="*/ 425 w 652"/>
                <a:gd name="T73" fmla="*/ 822 h 1417"/>
                <a:gd name="T74" fmla="*/ 425 w 652"/>
                <a:gd name="T75" fmla="*/ 907 h 1417"/>
                <a:gd name="T76" fmla="*/ 482 w 652"/>
                <a:gd name="T77" fmla="*/ 964 h 1417"/>
                <a:gd name="T78" fmla="*/ 482 w 652"/>
                <a:gd name="T79" fmla="*/ 1106 h 1417"/>
                <a:gd name="T80" fmla="*/ 538 w 652"/>
                <a:gd name="T81" fmla="*/ 1247 h 1417"/>
                <a:gd name="T82" fmla="*/ 567 w 652"/>
                <a:gd name="T83" fmla="*/ 1361 h 1417"/>
                <a:gd name="T84" fmla="*/ 538 w 652"/>
                <a:gd name="T85" fmla="*/ 1417 h 1417"/>
                <a:gd name="T86" fmla="*/ 482 w 652"/>
                <a:gd name="T87" fmla="*/ 1417 h 1417"/>
                <a:gd name="T88" fmla="*/ 425 w 652"/>
                <a:gd name="T89" fmla="*/ 1361 h 1417"/>
                <a:gd name="T90" fmla="*/ 397 w 652"/>
                <a:gd name="T91" fmla="*/ 1361 h 1417"/>
                <a:gd name="T92" fmla="*/ 368 w 652"/>
                <a:gd name="T93" fmla="*/ 1276 h 1417"/>
                <a:gd name="T94" fmla="*/ 340 w 652"/>
                <a:gd name="T95" fmla="*/ 1247 h 1417"/>
                <a:gd name="T96" fmla="*/ 340 w 652"/>
                <a:gd name="T97" fmla="*/ 1191 h 1417"/>
                <a:gd name="T98" fmla="*/ 255 w 652"/>
                <a:gd name="T99" fmla="*/ 1134 h 1417"/>
                <a:gd name="T100" fmla="*/ 170 w 652"/>
                <a:gd name="T101" fmla="*/ 1134 h 1417"/>
                <a:gd name="T102" fmla="*/ 142 w 652"/>
                <a:gd name="T103" fmla="*/ 1191 h 1417"/>
                <a:gd name="T104" fmla="*/ 85 w 652"/>
                <a:gd name="T105" fmla="*/ 1191 h 1417"/>
                <a:gd name="T106" fmla="*/ 113 w 652"/>
                <a:gd name="T107" fmla="*/ 1021 h 1417"/>
                <a:gd name="T108" fmla="*/ 28 w 652"/>
                <a:gd name="T109" fmla="*/ 850 h 1417"/>
                <a:gd name="T110" fmla="*/ 0 w 652"/>
                <a:gd name="T111" fmla="*/ 70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2" h="1417">
                  <a:moveTo>
                    <a:pt x="0" y="709"/>
                  </a:moveTo>
                  <a:lnTo>
                    <a:pt x="142" y="652"/>
                  </a:lnTo>
                  <a:lnTo>
                    <a:pt x="142" y="539"/>
                  </a:lnTo>
                  <a:lnTo>
                    <a:pt x="170" y="51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113" y="368"/>
                  </a:lnTo>
                  <a:lnTo>
                    <a:pt x="142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425" y="113"/>
                  </a:lnTo>
                  <a:lnTo>
                    <a:pt x="538" y="198"/>
                  </a:lnTo>
                  <a:lnTo>
                    <a:pt x="510" y="227"/>
                  </a:lnTo>
                  <a:lnTo>
                    <a:pt x="482" y="340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95" y="680"/>
                  </a:lnTo>
                  <a:lnTo>
                    <a:pt x="595" y="794"/>
                  </a:lnTo>
                  <a:lnTo>
                    <a:pt x="623" y="822"/>
                  </a:lnTo>
                  <a:lnTo>
                    <a:pt x="652" y="907"/>
                  </a:lnTo>
                  <a:lnTo>
                    <a:pt x="567" y="935"/>
                  </a:lnTo>
                  <a:lnTo>
                    <a:pt x="482" y="907"/>
                  </a:lnTo>
                  <a:lnTo>
                    <a:pt x="482" y="850"/>
                  </a:lnTo>
                  <a:lnTo>
                    <a:pt x="425" y="822"/>
                  </a:lnTo>
                  <a:lnTo>
                    <a:pt x="425" y="907"/>
                  </a:lnTo>
                  <a:lnTo>
                    <a:pt x="482" y="964"/>
                  </a:lnTo>
                  <a:lnTo>
                    <a:pt x="482" y="1106"/>
                  </a:lnTo>
                  <a:lnTo>
                    <a:pt x="538" y="1247"/>
                  </a:lnTo>
                  <a:lnTo>
                    <a:pt x="567" y="1361"/>
                  </a:lnTo>
                  <a:lnTo>
                    <a:pt x="538" y="1417"/>
                  </a:lnTo>
                  <a:lnTo>
                    <a:pt x="482" y="1417"/>
                  </a:lnTo>
                  <a:lnTo>
                    <a:pt x="425" y="1361"/>
                  </a:lnTo>
                  <a:lnTo>
                    <a:pt x="397" y="1361"/>
                  </a:lnTo>
                  <a:lnTo>
                    <a:pt x="368" y="1276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55" y="1134"/>
                  </a:lnTo>
                  <a:lnTo>
                    <a:pt x="170" y="1134"/>
                  </a:lnTo>
                  <a:lnTo>
                    <a:pt x="142" y="1191"/>
                  </a:lnTo>
                  <a:lnTo>
                    <a:pt x="85" y="1191"/>
                  </a:lnTo>
                  <a:lnTo>
                    <a:pt x="113" y="1021"/>
                  </a:lnTo>
                  <a:lnTo>
                    <a:pt x="28" y="850"/>
                  </a:lnTo>
                  <a:lnTo>
                    <a:pt x="0" y="70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314">
              <a:extLst>
                <a:ext uri="{FF2B5EF4-FFF2-40B4-BE49-F238E27FC236}">
                  <a16:creationId xmlns:a16="http://schemas.microsoft.com/office/drawing/2014/main" id="{D9340106-33C7-4108-9B0A-4256C7A95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2955"/>
              <a:ext cx="510" cy="567"/>
            </a:xfrm>
            <a:custGeom>
              <a:avLst/>
              <a:gdLst>
                <a:gd name="T0" fmla="*/ 397 w 510"/>
                <a:gd name="T1" fmla="*/ 567 h 567"/>
                <a:gd name="T2" fmla="*/ 510 w 510"/>
                <a:gd name="T3" fmla="*/ 397 h 567"/>
                <a:gd name="T4" fmla="*/ 482 w 510"/>
                <a:gd name="T5" fmla="*/ 340 h 567"/>
                <a:gd name="T6" fmla="*/ 425 w 510"/>
                <a:gd name="T7" fmla="*/ 340 h 567"/>
                <a:gd name="T8" fmla="*/ 397 w 510"/>
                <a:gd name="T9" fmla="*/ 283 h 567"/>
                <a:gd name="T10" fmla="*/ 340 w 510"/>
                <a:gd name="T11" fmla="*/ 368 h 567"/>
                <a:gd name="T12" fmla="*/ 198 w 510"/>
                <a:gd name="T13" fmla="*/ 283 h 567"/>
                <a:gd name="T14" fmla="*/ 227 w 510"/>
                <a:gd name="T15" fmla="*/ 198 h 567"/>
                <a:gd name="T16" fmla="*/ 198 w 510"/>
                <a:gd name="T17" fmla="*/ 170 h 567"/>
                <a:gd name="T18" fmla="*/ 255 w 510"/>
                <a:gd name="T19" fmla="*/ 141 h 567"/>
                <a:gd name="T20" fmla="*/ 255 w 510"/>
                <a:gd name="T21" fmla="*/ 113 h 567"/>
                <a:gd name="T22" fmla="*/ 198 w 510"/>
                <a:gd name="T23" fmla="*/ 56 h 567"/>
                <a:gd name="T24" fmla="*/ 142 w 510"/>
                <a:gd name="T25" fmla="*/ 56 h 567"/>
                <a:gd name="T26" fmla="*/ 85 w 510"/>
                <a:gd name="T27" fmla="*/ 0 h 567"/>
                <a:gd name="T28" fmla="*/ 57 w 510"/>
                <a:gd name="T29" fmla="*/ 113 h 567"/>
                <a:gd name="T30" fmla="*/ 85 w 510"/>
                <a:gd name="T31" fmla="*/ 170 h 567"/>
                <a:gd name="T32" fmla="*/ 0 w 510"/>
                <a:gd name="T33" fmla="*/ 198 h 567"/>
                <a:gd name="T34" fmla="*/ 0 w 510"/>
                <a:gd name="T35" fmla="*/ 255 h 567"/>
                <a:gd name="T36" fmla="*/ 85 w 510"/>
                <a:gd name="T37" fmla="*/ 312 h 567"/>
                <a:gd name="T38" fmla="*/ 142 w 510"/>
                <a:gd name="T39" fmla="*/ 340 h 567"/>
                <a:gd name="T40" fmla="*/ 198 w 510"/>
                <a:gd name="T41" fmla="*/ 397 h 567"/>
                <a:gd name="T42" fmla="*/ 227 w 510"/>
                <a:gd name="T43" fmla="*/ 510 h 567"/>
                <a:gd name="T44" fmla="*/ 284 w 510"/>
                <a:gd name="T45" fmla="*/ 567 h 567"/>
                <a:gd name="T46" fmla="*/ 340 w 510"/>
                <a:gd name="T47" fmla="*/ 567 h 567"/>
                <a:gd name="T48" fmla="*/ 397 w 51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397" y="567"/>
                  </a:moveTo>
                  <a:lnTo>
                    <a:pt x="510" y="397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397" y="283"/>
                  </a:lnTo>
                  <a:lnTo>
                    <a:pt x="340" y="368"/>
                  </a:lnTo>
                  <a:lnTo>
                    <a:pt x="198" y="283"/>
                  </a:lnTo>
                  <a:lnTo>
                    <a:pt x="227" y="198"/>
                  </a:lnTo>
                  <a:lnTo>
                    <a:pt x="198" y="170"/>
                  </a:lnTo>
                  <a:lnTo>
                    <a:pt x="255" y="141"/>
                  </a:lnTo>
                  <a:lnTo>
                    <a:pt x="255" y="113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85" y="0"/>
                  </a:lnTo>
                  <a:lnTo>
                    <a:pt x="57" y="113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85" y="312"/>
                  </a:lnTo>
                  <a:lnTo>
                    <a:pt x="142" y="340"/>
                  </a:lnTo>
                  <a:lnTo>
                    <a:pt x="198" y="397"/>
                  </a:lnTo>
                  <a:lnTo>
                    <a:pt x="227" y="510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97" y="5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315">
              <a:extLst>
                <a:ext uri="{FF2B5EF4-FFF2-40B4-BE49-F238E27FC236}">
                  <a16:creationId xmlns:a16="http://schemas.microsoft.com/office/drawing/2014/main" id="{05316CFB-6A67-4C5C-B4BD-3A14DC912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3352"/>
              <a:ext cx="227" cy="368"/>
            </a:xfrm>
            <a:custGeom>
              <a:avLst/>
              <a:gdLst>
                <a:gd name="T0" fmla="*/ 227 w 227"/>
                <a:gd name="T1" fmla="*/ 170 h 368"/>
                <a:gd name="T2" fmla="*/ 199 w 227"/>
                <a:gd name="T3" fmla="*/ 340 h 368"/>
                <a:gd name="T4" fmla="*/ 142 w 227"/>
                <a:gd name="T5" fmla="*/ 340 h 368"/>
                <a:gd name="T6" fmla="*/ 85 w 227"/>
                <a:gd name="T7" fmla="*/ 368 h 368"/>
                <a:gd name="T8" fmla="*/ 57 w 227"/>
                <a:gd name="T9" fmla="*/ 340 h 368"/>
                <a:gd name="T10" fmla="*/ 57 w 227"/>
                <a:gd name="T11" fmla="*/ 283 h 368"/>
                <a:gd name="T12" fmla="*/ 28 w 227"/>
                <a:gd name="T13" fmla="*/ 198 h 368"/>
                <a:gd name="T14" fmla="*/ 0 w 227"/>
                <a:gd name="T15" fmla="*/ 170 h 368"/>
                <a:gd name="T16" fmla="*/ 0 w 227"/>
                <a:gd name="T17" fmla="*/ 56 h 368"/>
                <a:gd name="T18" fmla="*/ 28 w 227"/>
                <a:gd name="T19" fmla="*/ 0 h 368"/>
                <a:gd name="T20" fmla="*/ 57 w 227"/>
                <a:gd name="T21" fmla="*/ 113 h 368"/>
                <a:gd name="T22" fmla="*/ 114 w 227"/>
                <a:gd name="T23" fmla="*/ 170 h 368"/>
                <a:gd name="T24" fmla="*/ 227 w 227"/>
                <a:gd name="T25" fmla="*/ 17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27" y="170"/>
                  </a:moveTo>
                  <a:lnTo>
                    <a:pt x="199" y="340"/>
                  </a:lnTo>
                  <a:lnTo>
                    <a:pt x="142" y="340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8" y="198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57" y="113"/>
                  </a:lnTo>
                  <a:lnTo>
                    <a:pt x="114" y="170"/>
                  </a:lnTo>
                  <a:lnTo>
                    <a:pt x="227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317">
              <a:extLst>
                <a:ext uri="{FF2B5EF4-FFF2-40B4-BE49-F238E27FC236}">
                  <a16:creationId xmlns:a16="http://schemas.microsoft.com/office/drawing/2014/main" id="{5CD5D409-821A-4B5F-ACC4-FD44C94CE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3550"/>
              <a:ext cx="822" cy="1049"/>
            </a:xfrm>
            <a:custGeom>
              <a:avLst/>
              <a:gdLst>
                <a:gd name="T0" fmla="*/ 170 w 822"/>
                <a:gd name="T1" fmla="*/ 595 h 1049"/>
                <a:gd name="T2" fmla="*/ 199 w 822"/>
                <a:gd name="T3" fmla="*/ 539 h 1049"/>
                <a:gd name="T4" fmla="*/ 170 w 822"/>
                <a:gd name="T5" fmla="*/ 425 h 1049"/>
                <a:gd name="T6" fmla="*/ 114 w 822"/>
                <a:gd name="T7" fmla="*/ 284 h 1049"/>
                <a:gd name="T8" fmla="*/ 114 w 822"/>
                <a:gd name="T9" fmla="*/ 142 h 1049"/>
                <a:gd name="T10" fmla="*/ 57 w 822"/>
                <a:gd name="T11" fmla="*/ 85 h 1049"/>
                <a:gd name="T12" fmla="*/ 57 w 822"/>
                <a:gd name="T13" fmla="*/ 0 h 1049"/>
                <a:gd name="T14" fmla="*/ 114 w 822"/>
                <a:gd name="T15" fmla="*/ 28 h 1049"/>
                <a:gd name="T16" fmla="*/ 114 w 822"/>
                <a:gd name="T17" fmla="*/ 85 h 1049"/>
                <a:gd name="T18" fmla="*/ 199 w 822"/>
                <a:gd name="T19" fmla="*/ 113 h 1049"/>
                <a:gd name="T20" fmla="*/ 284 w 822"/>
                <a:gd name="T21" fmla="*/ 85 h 1049"/>
                <a:gd name="T22" fmla="*/ 284 w 822"/>
                <a:gd name="T23" fmla="*/ 142 h 1049"/>
                <a:gd name="T24" fmla="*/ 312 w 822"/>
                <a:gd name="T25" fmla="*/ 170 h 1049"/>
                <a:gd name="T26" fmla="*/ 369 w 822"/>
                <a:gd name="T27" fmla="*/ 142 h 1049"/>
                <a:gd name="T28" fmla="*/ 426 w 822"/>
                <a:gd name="T29" fmla="*/ 142 h 1049"/>
                <a:gd name="T30" fmla="*/ 681 w 822"/>
                <a:gd name="T31" fmla="*/ 227 h 1049"/>
                <a:gd name="T32" fmla="*/ 737 w 822"/>
                <a:gd name="T33" fmla="*/ 227 h 1049"/>
                <a:gd name="T34" fmla="*/ 737 w 822"/>
                <a:gd name="T35" fmla="*/ 284 h 1049"/>
                <a:gd name="T36" fmla="*/ 624 w 822"/>
                <a:gd name="T37" fmla="*/ 369 h 1049"/>
                <a:gd name="T38" fmla="*/ 624 w 822"/>
                <a:gd name="T39" fmla="*/ 425 h 1049"/>
                <a:gd name="T40" fmla="*/ 709 w 822"/>
                <a:gd name="T41" fmla="*/ 397 h 1049"/>
                <a:gd name="T42" fmla="*/ 737 w 822"/>
                <a:gd name="T43" fmla="*/ 425 h 1049"/>
                <a:gd name="T44" fmla="*/ 766 w 822"/>
                <a:gd name="T45" fmla="*/ 397 h 1049"/>
                <a:gd name="T46" fmla="*/ 822 w 822"/>
                <a:gd name="T47" fmla="*/ 425 h 1049"/>
                <a:gd name="T48" fmla="*/ 794 w 822"/>
                <a:gd name="T49" fmla="*/ 454 h 1049"/>
                <a:gd name="T50" fmla="*/ 737 w 822"/>
                <a:gd name="T51" fmla="*/ 482 h 1049"/>
                <a:gd name="T52" fmla="*/ 624 w 822"/>
                <a:gd name="T53" fmla="*/ 539 h 1049"/>
                <a:gd name="T54" fmla="*/ 596 w 822"/>
                <a:gd name="T55" fmla="*/ 595 h 1049"/>
                <a:gd name="T56" fmla="*/ 454 w 822"/>
                <a:gd name="T57" fmla="*/ 595 h 1049"/>
                <a:gd name="T58" fmla="*/ 426 w 822"/>
                <a:gd name="T59" fmla="*/ 652 h 1049"/>
                <a:gd name="T60" fmla="*/ 397 w 822"/>
                <a:gd name="T61" fmla="*/ 737 h 1049"/>
                <a:gd name="T62" fmla="*/ 341 w 822"/>
                <a:gd name="T63" fmla="*/ 765 h 1049"/>
                <a:gd name="T64" fmla="*/ 397 w 822"/>
                <a:gd name="T65" fmla="*/ 822 h 1049"/>
                <a:gd name="T66" fmla="*/ 312 w 822"/>
                <a:gd name="T67" fmla="*/ 822 h 1049"/>
                <a:gd name="T68" fmla="*/ 341 w 822"/>
                <a:gd name="T69" fmla="*/ 879 h 1049"/>
                <a:gd name="T70" fmla="*/ 170 w 822"/>
                <a:gd name="T71" fmla="*/ 992 h 1049"/>
                <a:gd name="T72" fmla="*/ 114 w 822"/>
                <a:gd name="T73" fmla="*/ 992 h 1049"/>
                <a:gd name="T74" fmla="*/ 114 w 822"/>
                <a:gd name="T75" fmla="*/ 1049 h 1049"/>
                <a:gd name="T76" fmla="*/ 57 w 822"/>
                <a:gd name="T77" fmla="*/ 1021 h 1049"/>
                <a:gd name="T78" fmla="*/ 0 w 822"/>
                <a:gd name="T79" fmla="*/ 964 h 1049"/>
                <a:gd name="T80" fmla="*/ 114 w 822"/>
                <a:gd name="T81" fmla="*/ 907 h 1049"/>
                <a:gd name="T82" fmla="*/ 85 w 822"/>
                <a:gd name="T83" fmla="*/ 879 h 1049"/>
                <a:gd name="T84" fmla="*/ 170 w 822"/>
                <a:gd name="T85" fmla="*/ 822 h 1049"/>
                <a:gd name="T86" fmla="*/ 199 w 822"/>
                <a:gd name="T87" fmla="*/ 765 h 1049"/>
                <a:gd name="T88" fmla="*/ 114 w 822"/>
                <a:gd name="T89" fmla="*/ 709 h 1049"/>
                <a:gd name="T90" fmla="*/ 170 w 822"/>
                <a:gd name="T91" fmla="*/ 652 h 1049"/>
                <a:gd name="T92" fmla="*/ 170 w 822"/>
                <a:gd name="T93" fmla="*/ 59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049">
                  <a:moveTo>
                    <a:pt x="170" y="595"/>
                  </a:moveTo>
                  <a:lnTo>
                    <a:pt x="199" y="539"/>
                  </a:lnTo>
                  <a:lnTo>
                    <a:pt x="170" y="425"/>
                  </a:lnTo>
                  <a:lnTo>
                    <a:pt x="114" y="284"/>
                  </a:lnTo>
                  <a:lnTo>
                    <a:pt x="114" y="142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85"/>
                  </a:lnTo>
                  <a:lnTo>
                    <a:pt x="199" y="113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26" y="142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4" y="369"/>
                  </a:lnTo>
                  <a:lnTo>
                    <a:pt x="624" y="425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794" y="454"/>
                  </a:lnTo>
                  <a:lnTo>
                    <a:pt x="737" y="482"/>
                  </a:lnTo>
                  <a:lnTo>
                    <a:pt x="624" y="539"/>
                  </a:lnTo>
                  <a:lnTo>
                    <a:pt x="596" y="595"/>
                  </a:lnTo>
                  <a:lnTo>
                    <a:pt x="454" y="595"/>
                  </a:lnTo>
                  <a:lnTo>
                    <a:pt x="426" y="652"/>
                  </a:lnTo>
                  <a:lnTo>
                    <a:pt x="397" y="737"/>
                  </a:lnTo>
                  <a:lnTo>
                    <a:pt x="341" y="765"/>
                  </a:lnTo>
                  <a:lnTo>
                    <a:pt x="397" y="822"/>
                  </a:lnTo>
                  <a:lnTo>
                    <a:pt x="312" y="822"/>
                  </a:lnTo>
                  <a:lnTo>
                    <a:pt x="341" y="879"/>
                  </a:lnTo>
                  <a:lnTo>
                    <a:pt x="170" y="992"/>
                  </a:lnTo>
                  <a:lnTo>
                    <a:pt x="114" y="992"/>
                  </a:lnTo>
                  <a:lnTo>
                    <a:pt x="114" y="1049"/>
                  </a:lnTo>
                  <a:lnTo>
                    <a:pt x="57" y="1021"/>
                  </a:lnTo>
                  <a:lnTo>
                    <a:pt x="0" y="964"/>
                  </a:lnTo>
                  <a:lnTo>
                    <a:pt x="114" y="907"/>
                  </a:lnTo>
                  <a:lnTo>
                    <a:pt x="85" y="879"/>
                  </a:lnTo>
                  <a:lnTo>
                    <a:pt x="170" y="822"/>
                  </a:lnTo>
                  <a:lnTo>
                    <a:pt x="199" y="765"/>
                  </a:lnTo>
                  <a:lnTo>
                    <a:pt x="114" y="709"/>
                  </a:lnTo>
                  <a:lnTo>
                    <a:pt x="170" y="652"/>
                  </a:lnTo>
                  <a:lnTo>
                    <a:pt x="170" y="59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318">
              <a:extLst>
                <a:ext uri="{FF2B5EF4-FFF2-40B4-BE49-F238E27FC236}">
                  <a16:creationId xmlns:a16="http://schemas.microsoft.com/office/drawing/2014/main" id="{8BEA887F-89E6-4AEA-8078-969DBE81A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862"/>
              <a:ext cx="567" cy="709"/>
            </a:xfrm>
            <a:custGeom>
              <a:avLst/>
              <a:gdLst>
                <a:gd name="T0" fmla="*/ 368 w 567"/>
                <a:gd name="T1" fmla="*/ 652 h 709"/>
                <a:gd name="T2" fmla="*/ 482 w 567"/>
                <a:gd name="T3" fmla="*/ 595 h 709"/>
                <a:gd name="T4" fmla="*/ 453 w 567"/>
                <a:gd name="T5" fmla="*/ 567 h 709"/>
                <a:gd name="T6" fmla="*/ 538 w 567"/>
                <a:gd name="T7" fmla="*/ 510 h 709"/>
                <a:gd name="T8" fmla="*/ 567 w 567"/>
                <a:gd name="T9" fmla="*/ 453 h 709"/>
                <a:gd name="T10" fmla="*/ 482 w 567"/>
                <a:gd name="T11" fmla="*/ 397 h 709"/>
                <a:gd name="T12" fmla="*/ 538 w 567"/>
                <a:gd name="T13" fmla="*/ 340 h 709"/>
                <a:gd name="T14" fmla="*/ 538 w 567"/>
                <a:gd name="T15" fmla="*/ 283 h 709"/>
                <a:gd name="T16" fmla="*/ 482 w 567"/>
                <a:gd name="T17" fmla="*/ 283 h 709"/>
                <a:gd name="T18" fmla="*/ 425 w 567"/>
                <a:gd name="T19" fmla="*/ 227 h 709"/>
                <a:gd name="T20" fmla="*/ 397 w 567"/>
                <a:gd name="T21" fmla="*/ 227 h 709"/>
                <a:gd name="T22" fmla="*/ 368 w 567"/>
                <a:gd name="T23" fmla="*/ 142 h 709"/>
                <a:gd name="T24" fmla="*/ 340 w 567"/>
                <a:gd name="T25" fmla="*/ 113 h 709"/>
                <a:gd name="T26" fmla="*/ 340 w 567"/>
                <a:gd name="T27" fmla="*/ 57 h 709"/>
                <a:gd name="T28" fmla="*/ 255 w 567"/>
                <a:gd name="T29" fmla="*/ 0 h 709"/>
                <a:gd name="T30" fmla="*/ 170 w 567"/>
                <a:gd name="T31" fmla="*/ 0 h 709"/>
                <a:gd name="T32" fmla="*/ 142 w 567"/>
                <a:gd name="T33" fmla="*/ 57 h 709"/>
                <a:gd name="T34" fmla="*/ 85 w 567"/>
                <a:gd name="T35" fmla="*/ 57 h 709"/>
                <a:gd name="T36" fmla="*/ 85 w 567"/>
                <a:gd name="T37" fmla="*/ 198 h 709"/>
                <a:gd name="T38" fmla="*/ 28 w 567"/>
                <a:gd name="T39" fmla="*/ 255 h 709"/>
                <a:gd name="T40" fmla="*/ 0 w 567"/>
                <a:gd name="T41" fmla="*/ 340 h 709"/>
                <a:gd name="T42" fmla="*/ 142 w 567"/>
                <a:gd name="T43" fmla="*/ 255 h 709"/>
                <a:gd name="T44" fmla="*/ 170 w 567"/>
                <a:gd name="T45" fmla="*/ 312 h 709"/>
                <a:gd name="T46" fmla="*/ 198 w 567"/>
                <a:gd name="T47" fmla="*/ 283 h 709"/>
                <a:gd name="T48" fmla="*/ 198 w 567"/>
                <a:gd name="T49" fmla="*/ 227 h 709"/>
                <a:gd name="T50" fmla="*/ 283 w 567"/>
                <a:gd name="T51" fmla="*/ 312 h 709"/>
                <a:gd name="T52" fmla="*/ 283 w 567"/>
                <a:gd name="T53" fmla="*/ 368 h 709"/>
                <a:gd name="T54" fmla="*/ 227 w 567"/>
                <a:gd name="T55" fmla="*/ 340 h 709"/>
                <a:gd name="T56" fmla="*/ 198 w 567"/>
                <a:gd name="T57" fmla="*/ 368 h 709"/>
                <a:gd name="T58" fmla="*/ 142 w 567"/>
                <a:gd name="T59" fmla="*/ 368 h 709"/>
                <a:gd name="T60" fmla="*/ 170 w 567"/>
                <a:gd name="T61" fmla="*/ 453 h 709"/>
                <a:gd name="T62" fmla="*/ 198 w 567"/>
                <a:gd name="T63" fmla="*/ 453 h 709"/>
                <a:gd name="T64" fmla="*/ 227 w 567"/>
                <a:gd name="T65" fmla="*/ 567 h 709"/>
                <a:gd name="T66" fmla="*/ 255 w 567"/>
                <a:gd name="T67" fmla="*/ 567 h 709"/>
                <a:gd name="T68" fmla="*/ 255 w 567"/>
                <a:gd name="T69" fmla="*/ 624 h 709"/>
                <a:gd name="T70" fmla="*/ 255 w 567"/>
                <a:gd name="T71" fmla="*/ 652 h 709"/>
                <a:gd name="T72" fmla="*/ 312 w 567"/>
                <a:gd name="T73" fmla="*/ 709 h 709"/>
                <a:gd name="T74" fmla="*/ 368 w 567"/>
                <a:gd name="T75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09">
                  <a:moveTo>
                    <a:pt x="368" y="652"/>
                  </a:moveTo>
                  <a:lnTo>
                    <a:pt x="482" y="595"/>
                  </a:lnTo>
                  <a:lnTo>
                    <a:pt x="453" y="567"/>
                  </a:lnTo>
                  <a:lnTo>
                    <a:pt x="538" y="510"/>
                  </a:lnTo>
                  <a:lnTo>
                    <a:pt x="567" y="453"/>
                  </a:lnTo>
                  <a:lnTo>
                    <a:pt x="482" y="397"/>
                  </a:lnTo>
                  <a:lnTo>
                    <a:pt x="538" y="340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98"/>
                  </a:lnTo>
                  <a:lnTo>
                    <a:pt x="28" y="255"/>
                  </a:lnTo>
                  <a:lnTo>
                    <a:pt x="0" y="340"/>
                  </a:lnTo>
                  <a:lnTo>
                    <a:pt x="142" y="255"/>
                  </a:lnTo>
                  <a:lnTo>
                    <a:pt x="170" y="312"/>
                  </a:lnTo>
                  <a:lnTo>
                    <a:pt x="198" y="283"/>
                  </a:lnTo>
                  <a:lnTo>
                    <a:pt x="198" y="227"/>
                  </a:lnTo>
                  <a:lnTo>
                    <a:pt x="283" y="312"/>
                  </a:lnTo>
                  <a:lnTo>
                    <a:pt x="283" y="368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42" y="368"/>
                  </a:lnTo>
                  <a:lnTo>
                    <a:pt x="170" y="453"/>
                  </a:lnTo>
                  <a:lnTo>
                    <a:pt x="198" y="453"/>
                  </a:lnTo>
                  <a:lnTo>
                    <a:pt x="227" y="567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255" y="652"/>
                  </a:lnTo>
                  <a:lnTo>
                    <a:pt x="312" y="709"/>
                  </a:lnTo>
                  <a:lnTo>
                    <a:pt x="368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319">
              <a:extLst>
                <a:ext uri="{FF2B5EF4-FFF2-40B4-BE49-F238E27FC236}">
                  <a16:creationId xmlns:a16="http://schemas.microsoft.com/office/drawing/2014/main" id="{7A53DC0A-5A69-4017-B7A2-FEC6C6BA1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4089"/>
              <a:ext cx="794" cy="935"/>
            </a:xfrm>
            <a:custGeom>
              <a:avLst/>
              <a:gdLst>
                <a:gd name="T0" fmla="*/ 794 w 794"/>
                <a:gd name="T1" fmla="*/ 482 h 935"/>
                <a:gd name="T2" fmla="*/ 737 w 794"/>
                <a:gd name="T3" fmla="*/ 567 h 935"/>
                <a:gd name="T4" fmla="*/ 624 w 794"/>
                <a:gd name="T5" fmla="*/ 595 h 935"/>
                <a:gd name="T6" fmla="*/ 596 w 794"/>
                <a:gd name="T7" fmla="*/ 567 h 935"/>
                <a:gd name="T8" fmla="*/ 227 w 794"/>
                <a:gd name="T9" fmla="*/ 737 h 935"/>
                <a:gd name="T10" fmla="*/ 227 w 794"/>
                <a:gd name="T11" fmla="*/ 793 h 935"/>
                <a:gd name="T12" fmla="*/ 142 w 794"/>
                <a:gd name="T13" fmla="*/ 850 h 935"/>
                <a:gd name="T14" fmla="*/ 142 w 794"/>
                <a:gd name="T15" fmla="*/ 907 h 935"/>
                <a:gd name="T16" fmla="*/ 29 w 794"/>
                <a:gd name="T17" fmla="*/ 935 h 935"/>
                <a:gd name="T18" fmla="*/ 29 w 794"/>
                <a:gd name="T19" fmla="*/ 879 h 935"/>
                <a:gd name="T20" fmla="*/ 114 w 794"/>
                <a:gd name="T21" fmla="*/ 765 h 935"/>
                <a:gd name="T22" fmla="*/ 114 w 794"/>
                <a:gd name="T23" fmla="*/ 680 h 935"/>
                <a:gd name="T24" fmla="*/ 0 w 794"/>
                <a:gd name="T25" fmla="*/ 652 h 935"/>
                <a:gd name="T26" fmla="*/ 114 w 794"/>
                <a:gd name="T27" fmla="*/ 567 h 935"/>
                <a:gd name="T28" fmla="*/ 170 w 794"/>
                <a:gd name="T29" fmla="*/ 567 h 935"/>
                <a:gd name="T30" fmla="*/ 199 w 794"/>
                <a:gd name="T31" fmla="*/ 482 h 935"/>
                <a:gd name="T32" fmla="*/ 284 w 794"/>
                <a:gd name="T33" fmla="*/ 482 h 935"/>
                <a:gd name="T34" fmla="*/ 369 w 794"/>
                <a:gd name="T35" fmla="*/ 255 h 935"/>
                <a:gd name="T36" fmla="*/ 340 w 794"/>
                <a:gd name="T37" fmla="*/ 198 h 935"/>
                <a:gd name="T38" fmla="*/ 369 w 794"/>
                <a:gd name="T39" fmla="*/ 113 h 935"/>
                <a:gd name="T40" fmla="*/ 511 w 794"/>
                <a:gd name="T41" fmla="*/ 28 h 935"/>
                <a:gd name="T42" fmla="*/ 539 w 794"/>
                <a:gd name="T43" fmla="*/ 85 h 935"/>
                <a:gd name="T44" fmla="*/ 567 w 794"/>
                <a:gd name="T45" fmla="*/ 56 h 935"/>
                <a:gd name="T46" fmla="*/ 567 w 794"/>
                <a:gd name="T47" fmla="*/ 0 h 935"/>
                <a:gd name="T48" fmla="*/ 652 w 794"/>
                <a:gd name="T49" fmla="*/ 85 h 935"/>
                <a:gd name="T50" fmla="*/ 652 w 794"/>
                <a:gd name="T51" fmla="*/ 141 h 935"/>
                <a:gd name="T52" fmla="*/ 596 w 794"/>
                <a:gd name="T53" fmla="*/ 113 h 935"/>
                <a:gd name="T54" fmla="*/ 567 w 794"/>
                <a:gd name="T55" fmla="*/ 141 h 935"/>
                <a:gd name="T56" fmla="*/ 511 w 794"/>
                <a:gd name="T57" fmla="*/ 141 h 935"/>
                <a:gd name="T58" fmla="*/ 539 w 794"/>
                <a:gd name="T59" fmla="*/ 226 h 935"/>
                <a:gd name="T60" fmla="*/ 567 w 794"/>
                <a:gd name="T61" fmla="*/ 226 h 935"/>
                <a:gd name="T62" fmla="*/ 596 w 794"/>
                <a:gd name="T63" fmla="*/ 340 h 935"/>
                <a:gd name="T64" fmla="*/ 624 w 794"/>
                <a:gd name="T65" fmla="*/ 340 h 935"/>
                <a:gd name="T66" fmla="*/ 624 w 794"/>
                <a:gd name="T67" fmla="*/ 425 h 935"/>
                <a:gd name="T68" fmla="*/ 681 w 794"/>
                <a:gd name="T69" fmla="*/ 482 h 935"/>
                <a:gd name="T70" fmla="*/ 737 w 794"/>
                <a:gd name="T71" fmla="*/ 425 h 935"/>
                <a:gd name="T72" fmla="*/ 794 w 794"/>
                <a:gd name="T73" fmla="*/ 48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35">
                  <a:moveTo>
                    <a:pt x="794" y="482"/>
                  </a:moveTo>
                  <a:lnTo>
                    <a:pt x="737" y="567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142" y="850"/>
                  </a:lnTo>
                  <a:lnTo>
                    <a:pt x="142" y="907"/>
                  </a:lnTo>
                  <a:lnTo>
                    <a:pt x="29" y="935"/>
                  </a:lnTo>
                  <a:lnTo>
                    <a:pt x="29" y="879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0" y="652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99" y="482"/>
                  </a:lnTo>
                  <a:lnTo>
                    <a:pt x="284" y="482"/>
                  </a:lnTo>
                  <a:lnTo>
                    <a:pt x="369" y="255"/>
                  </a:lnTo>
                  <a:lnTo>
                    <a:pt x="340" y="198"/>
                  </a:lnTo>
                  <a:lnTo>
                    <a:pt x="369" y="113"/>
                  </a:lnTo>
                  <a:lnTo>
                    <a:pt x="511" y="28"/>
                  </a:lnTo>
                  <a:lnTo>
                    <a:pt x="539" y="85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52" y="85"/>
                  </a:lnTo>
                  <a:lnTo>
                    <a:pt x="652" y="141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39" y="226"/>
                  </a:lnTo>
                  <a:lnTo>
                    <a:pt x="567" y="226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425"/>
                  </a:lnTo>
                  <a:lnTo>
                    <a:pt x="681" y="482"/>
                  </a:lnTo>
                  <a:lnTo>
                    <a:pt x="737" y="425"/>
                  </a:lnTo>
                  <a:lnTo>
                    <a:pt x="794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322">
              <a:extLst>
                <a:ext uri="{FF2B5EF4-FFF2-40B4-BE49-F238E27FC236}">
                  <a16:creationId xmlns:a16="http://schemas.microsoft.com/office/drawing/2014/main" id="{223A5D33-3D76-40C2-B5F5-ED054F540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169"/>
              <a:ext cx="908" cy="793"/>
            </a:xfrm>
            <a:custGeom>
              <a:avLst/>
              <a:gdLst>
                <a:gd name="T0" fmla="*/ 908 w 908"/>
                <a:gd name="T1" fmla="*/ 425 h 793"/>
                <a:gd name="T2" fmla="*/ 851 w 908"/>
                <a:gd name="T3" fmla="*/ 482 h 793"/>
                <a:gd name="T4" fmla="*/ 879 w 908"/>
                <a:gd name="T5" fmla="*/ 538 h 793"/>
                <a:gd name="T6" fmla="*/ 822 w 908"/>
                <a:gd name="T7" fmla="*/ 538 h 793"/>
                <a:gd name="T8" fmla="*/ 822 w 908"/>
                <a:gd name="T9" fmla="*/ 567 h 793"/>
                <a:gd name="T10" fmla="*/ 766 w 908"/>
                <a:gd name="T11" fmla="*/ 567 h 793"/>
                <a:gd name="T12" fmla="*/ 737 w 908"/>
                <a:gd name="T13" fmla="*/ 510 h 793"/>
                <a:gd name="T14" fmla="*/ 652 w 908"/>
                <a:gd name="T15" fmla="*/ 510 h 793"/>
                <a:gd name="T16" fmla="*/ 567 w 908"/>
                <a:gd name="T17" fmla="*/ 482 h 793"/>
                <a:gd name="T18" fmla="*/ 539 w 908"/>
                <a:gd name="T19" fmla="*/ 482 h 793"/>
                <a:gd name="T20" fmla="*/ 539 w 908"/>
                <a:gd name="T21" fmla="*/ 538 h 793"/>
                <a:gd name="T22" fmla="*/ 482 w 908"/>
                <a:gd name="T23" fmla="*/ 538 h 793"/>
                <a:gd name="T24" fmla="*/ 482 w 908"/>
                <a:gd name="T25" fmla="*/ 510 h 793"/>
                <a:gd name="T26" fmla="*/ 454 w 908"/>
                <a:gd name="T27" fmla="*/ 510 h 793"/>
                <a:gd name="T28" fmla="*/ 397 w 908"/>
                <a:gd name="T29" fmla="*/ 623 h 793"/>
                <a:gd name="T30" fmla="*/ 426 w 908"/>
                <a:gd name="T31" fmla="*/ 652 h 793"/>
                <a:gd name="T32" fmla="*/ 397 w 908"/>
                <a:gd name="T33" fmla="*/ 680 h 793"/>
                <a:gd name="T34" fmla="*/ 397 w 908"/>
                <a:gd name="T35" fmla="*/ 765 h 793"/>
                <a:gd name="T36" fmla="*/ 369 w 908"/>
                <a:gd name="T37" fmla="*/ 793 h 793"/>
                <a:gd name="T38" fmla="*/ 369 w 908"/>
                <a:gd name="T39" fmla="*/ 737 h 793"/>
                <a:gd name="T40" fmla="*/ 256 w 908"/>
                <a:gd name="T41" fmla="*/ 708 h 793"/>
                <a:gd name="T42" fmla="*/ 199 w 908"/>
                <a:gd name="T43" fmla="*/ 652 h 793"/>
                <a:gd name="T44" fmla="*/ 199 w 908"/>
                <a:gd name="T45" fmla="*/ 453 h 793"/>
                <a:gd name="T46" fmla="*/ 170 w 908"/>
                <a:gd name="T47" fmla="*/ 453 h 793"/>
                <a:gd name="T48" fmla="*/ 114 w 908"/>
                <a:gd name="T49" fmla="*/ 397 h 793"/>
                <a:gd name="T50" fmla="*/ 29 w 908"/>
                <a:gd name="T51" fmla="*/ 368 h 793"/>
                <a:gd name="T52" fmla="*/ 0 w 908"/>
                <a:gd name="T53" fmla="*/ 312 h 793"/>
                <a:gd name="T54" fmla="*/ 29 w 908"/>
                <a:gd name="T55" fmla="*/ 312 h 793"/>
                <a:gd name="T56" fmla="*/ 0 w 908"/>
                <a:gd name="T57" fmla="*/ 226 h 793"/>
                <a:gd name="T58" fmla="*/ 29 w 908"/>
                <a:gd name="T59" fmla="*/ 226 h 793"/>
                <a:gd name="T60" fmla="*/ 57 w 908"/>
                <a:gd name="T61" fmla="*/ 170 h 793"/>
                <a:gd name="T62" fmla="*/ 85 w 908"/>
                <a:gd name="T63" fmla="*/ 170 h 793"/>
                <a:gd name="T64" fmla="*/ 170 w 908"/>
                <a:gd name="T65" fmla="*/ 141 h 793"/>
                <a:gd name="T66" fmla="*/ 227 w 908"/>
                <a:gd name="T67" fmla="*/ 141 h 793"/>
                <a:gd name="T68" fmla="*/ 227 w 908"/>
                <a:gd name="T69" fmla="*/ 85 h 793"/>
                <a:gd name="T70" fmla="*/ 284 w 908"/>
                <a:gd name="T71" fmla="*/ 56 h 793"/>
                <a:gd name="T72" fmla="*/ 312 w 908"/>
                <a:gd name="T73" fmla="*/ 56 h 793"/>
                <a:gd name="T74" fmla="*/ 341 w 908"/>
                <a:gd name="T75" fmla="*/ 113 h 793"/>
                <a:gd name="T76" fmla="*/ 369 w 908"/>
                <a:gd name="T77" fmla="*/ 85 h 793"/>
                <a:gd name="T78" fmla="*/ 369 w 908"/>
                <a:gd name="T79" fmla="*/ 28 h 793"/>
                <a:gd name="T80" fmla="*/ 454 w 908"/>
                <a:gd name="T81" fmla="*/ 0 h 793"/>
                <a:gd name="T82" fmla="*/ 482 w 908"/>
                <a:gd name="T83" fmla="*/ 113 h 793"/>
                <a:gd name="T84" fmla="*/ 596 w 908"/>
                <a:gd name="T85" fmla="*/ 56 h 793"/>
                <a:gd name="T86" fmla="*/ 624 w 908"/>
                <a:gd name="T87" fmla="*/ 85 h 793"/>
                <a:gd name="T88" fmla="*/ 596 w 908"/>
                <a:gd name="T89" fmla="*/ 113 h 793"/>
                <a:gd name="T90" fmla="*/ 596 w 908"/>
                <a:gd name="T91" fmla="*/ 141 h 793"/>
                <a:gd name="T92" fmla="*/ 652 w 908"/>
                <a:gd name="T93" fmla="*/ 170 h 793"/>
                <a:gd name="T94" fmla="*/ 681 w 908"/>
                <a:gd name="T95" fmla="*/ 226 h 793"/>
                <a:gd name="T96" fmla="*/ 709 w 908"/>
                <a:gd name="T97" fmla="*/ 255 h 793"/>
                <a:gd name="T98" fmla="*/ 737 w 908"/>
                <a:gd name="T99" fmla="*/ 283 h 793"/>
                <a:gd name="T100" fmla="*/ 794 w 908"/>
                <a:gd name="T101" fmla="*/ 283 h 793"/>
                <a:gd name="T102" fmla="*/ 822 w 908"/>
                <a:gd name="T103" fmla="*/ 312 h 793"/>
                <a:gd name="T104" fmla="*/ 879 w 908"/>
                <a:gd name="T105" fmla="*/ 312 h 793"/>
                <a:gd name="T106" fmla="*/ 908 w 908"/>
                <a:gd name="T107" fmla="*/ 340 h 793"/>
                <a:gd name="T108" fmla="*/ 879 w 908"/>
                <a:gd name="T109" fmla="*/ 397 h 793"/>
                <a:gd name="T110" fmla="*/ 908 w 908"/>
                <a:gd name="T111" fmla="*/ 425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793">
                  <a:moveTo>
                    <a:pt x="908" y="425"/>
                  </a:moveTo>
                  <a:lnTo>
                    <a:pt x="851" y="482"/>
                  </a:lnTo>
                  <a:lnTo>
                    <a:pt x="879" y="538"/>
                  </a:lnTo>
                  <a:lnTo>
                    <a:pt x="822" y="538"/>
                  </a:lnTo>
                  <a:lnTo>
                    <a:pt x="822" y="567"/>
                  </a:lnTo>
                  <a:lnTo>
                    <a:pt x="766" y="567"/>
                  </a:lnTo>
                  <a:lnTo>
                    <a:pt x="737" y="510"/>
                  </a:lnTo>
                  <a:lnTo>
                    <a:pt x="652" y="510"/>
                  </a:lnTo>
                  <a:lnTo>
                    <a:pt x="567" y="482"/>
                  </a:lnTo>
                  <a:lnTo>
                    <a:pt x="539" y="482"/>
                  </a:lnTo>
                  <a:lnTo>
                    <a:pt x="539" y="538"/>
                  </a:lnTo>
                  <a:lnTo>
                    <a:pt x="482" y="538"/>
                  </a:lnTo>
                  <a:lnTo>
                    <a:pt x="482" y="510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97" y="765"/>
                  </a:lnTo>
                  <a:lnTo>
                    <a:pt x="369" y="793"/>
                  </a:lnTo>
                  <a:lnTo>
                    <a:pt x="369" y="737"/>
                  </a:lnTo>
                  <a:lnTo>
                    <a:pt x="256" y="708"/>
                  </a:lnTo>
                  <a:lnTo>
                    <a:pt x="199" y="652"/>
                  </a:lnTo>
                  <a:lnTo>
                    <a:pt x="199" y="453"/>
                  </a:lnTo>
                  <a:lnTo>
                    <a:pt x="170" y="453"/>
                  </a:lnTo>
                  <a:lnTo>
                    <a:pt x="114" y="397"/>
                  </a:lnTo>
                  <a:lnTo>
                    <a:pt x="29" y="368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0" y="226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70" y="141"/>
                  </a:lnTo>
                  <a:lnTo>
                    <a:pt x="227" y="141"/>
                  </a:lnTo>
                  <a:lnTo>
                    <a:pt x="227" y="85"/>
                  </a:lnTo>
                  <a:lnTo>
                    <a:pt x="284" y="56"/>
                  </a:lnTo>
                  <a:lnTo>
                    <a:pt x="312" y="56"/>
                  </a:lnTo>
                  <a:lnTo>
                    <a:pt x="341" y="113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482" y="113"/>
                  </a:lnTo>
                  <a:lnTo>
                    <a:pt x="596" y="56"/>
                  </a:lnTo>
                  <a:lnTo>
                    <a:pt x="624" y="85"/>
                  </a:lnTo>
                  <a:lnTo>
                    <a:pt x="596" y="113"/>
                  </a:lnTo>
                  <a:lnTo>
                    <a:pt x="596" y="141"/>
                  </a:lnTo>
                  <a:lnTo>
                    <a:pt x="652" y="170"/>
                  </a:lnTo>
                  <a:lnTo>
                    <a:pt x="681" y="226"/>
                  </a:lnTo>
                  <a:lnTo>
                    <a:pt x="709" y="255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822" y="312"/>
                  </a:lnTo>
                  <a:lnTo>
                    <a:pt x="879" y="312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08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323">
              <a:extLst>
                <a:ext uri="{FF2B5EF4-FFF2-40B4-BE49-F238E27FC236}">
                  <a16:creationId xmlns:a16="http://schemas.microsoft.com/office/drawing/2014/main" id="{F69E660C-8817-411B-A9D8-3D46FD986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58"/>
              <a:ext cx="907" cy="737"/>
            </a:xfrm>
            <a:custGeom>
              <a:avLst/>
              <a:gdLst>
                <a:gd name="T0" fmla="*/ 822 w 907"/>
                <a:gd name="T1" fmla="*/ 511 h 737"/>
                <a:gd name="T2" fmla="*/ 737 w 907"/>
                <a:gd name="T3" fmla="*/ 539 h 737"/>
                <a:gd name="T4" fmla="*/ 737 w 907"/>
                <a:gd name="T5" fmla="*/ 596 h 737"/>
                <a:gd name="T6" fmla="*/ 709 w 907"/>
                <a:gd name="T7" fmla="*/ 624 h 737"/>
                <a:gd name="T8" fmla="*/ 680 w 907"/>
                <a:gd name="T9" fmla="*/ 567 h 737"/>
                <a:gd name="T10" fmla="*/ 652 w 907"/>
                <a:gd name="T11" fmla="*/ 567 h 737"/>
                <a:gd name="T12" fmla="*/ 595 w 907"/>
                <a:gd name="T13" fmla="*/ 596 h 737"/>
                <a:gd name="T14" fmla="*/ 595 w 907"/>
                <a:gd name="T15" fmla="*/ 652 h 737"/>
                <a:gd name="T16" fmla="*/ 538 w 907"/>
                <a:gd name="T17" fmla="*/ 652 h 737"/>
                <a:gd name="T18" fmla="*/ 453 w 907"/>
                <a:gd name="T19" fmla="*/ 681 h 737"/>
                <a:gd name="T20" fmla="*/ 425 w 907"/>
                <a:gd name="T21" fmla="*/ 681 h 737"/>
                <a:gd name="T22" fmla="*/ 397 w 907"/>
                <a:gd name="T23" fmla="*/ 737 h 737"/>
                <a:gd name="T24" fmla="*/ 368 w 907"/>
                <a:gd name="T25" fmla="*/ 737 h 737"/>
                <a:gd name="T26" fmla="*/ 283 w 907"/>
                <a:gd name="T27" fmla="*/ 709 h 737"/>
                <a:gd name="T28" fmla="*/ 142 w 907"/>
                <a:gd name="T29" fmla="*/ 567 h 737"/>
                <a:gd name="T30" fmla="*/ 57 w 907"/>
                <a:gd name="T31" fmla="*/ 539 h 737"/>
                <a:gd name="T32" fmla="*/ 85 w 907"/>
                <a:gd name="T33" fmla="*/ 454 h 737"/>
                <a:gd name="T34" fmla="*/ 85 w 907"/>
                <a:gd name="T35" fmla="*/ 397 h 737"/>
                <a:gd name="T36" fmla="*/ 28 w 907"/>
                <a:gd name="T37" fmla="*/ 369 h 737"/>
                <a:gd name="T38" fmla="*/ 28 w 907"/>
                <a:gd name="T39" fmla="*/ 312 h 737"/>
                <a:gd name="T40" fmla="*/ 0 w 907"/>
                <a:gd name="T41" fmla="*/ 256 h 737"/>
                <a:gd name="T42" fmla="*/ 28 w 907"/>
                <a:gd name="T43" fmla="*/ 199 h 737"/>
                <a:gd name="T44" fmla="*/ 28 w 907"/>
                <a:gd name="T45" fmla="*/ 142 h 737"/>
                <a:gd name="T46" fmla="*/ 113 w 907"/>
                <a:gd name="T47" fmla="*/ 170 h 737"/>
                <a:gd name="T48" fmla="*/ 198 w 907"/>
                <a:gd name="T49" fmla="*/ 227 h 737"/>
                <a:gd name="T50" fmla="*/ 283 w 907"/>
                <a:gd name="T51" fmla="*/ 227 h 737"/>
                <a:gd name="T52" fmla="*/ 425 w 907"/>
                <a:gd name="T53" fmla="*/ 85 h 737"/>
                <a:gd name="T54" fmla="*/ 425 w 907"/>
                <a:gd name="T55" fmla="*/ 0 h 737"/>
                <a:gd name="T56" fmla="*/ 538 w 907"/>
                <a:gd name="T57" fmla="*/ 85 h 737"/>
                <a:gd name="T58" fmla="*/ 567 w 907"/>
                <a:gd name="T59" fmla="*/ 170 h 737"/>
                <a:gd name="T60" fmla="*/ 652 w 907"/>
                <a:gd name="T61" fmla="*/ 199 h 737"/>
                <a:gd name="T62" fmla="*/ 794 w 907"/>
                <a:gd name="T63" fmla="*/ 170 h 737"/>
                <a:gd name="T64" fmla="*/ 822 w 907"/>
                <a:gd name="T65" fmla="*/ 227 h 737"/>
                <a:gd name="T66" fmla="*/ 850 w 907"/>
                <a:gd name="T67" fmla="*/ 227 h 737"/>
                <a:gd name="T68" fmla="*/ 879 w 907"/>
                <a:gd name="T69" fmla="*/ 284 h 737"/>
                <a:gd name="T70" fmla="*/ 879 w 907"/>
                <a:gd name="T71" fmla="*/ 312 h 737"/>
                <a:gd name="T72" fmla="*/ 907 w 907"/>
                <a:gd name="T73" fmla="*/ 369 h 737"/>
                <a:gd name="T74" fmla="*/ 850 w 907"/>
                <a:gd name="T75" fmla="*/ 454 h 737"/>
                <a:gd name="T76" fmla="*/ 822 w 907"/>
                <a:gd name="T77" fmla="*/ 51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22" y="511"/>
                  </a:moveTo>
                  <a:lnTo>
                    <a:pt x="737" y="539"/>
                  </a:lnTo>
                  <a:lnTo>
                    <a:pt x="737" y="596"/>
                  </a:lnTo>
                  <a:lnTo>
                    <a:pt x="709" y="624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95" y="596"/>
                  </a:lnTo>
                  <a:lnTo>
                    <a:pt x="595" y="652"/>
                  </a:lnTo>
                  <a:lnTo>
                    <a:pt x="538" y="652"/>
                  </a:lnTo>
                  <a:lnTo>
                    <a:pt x="453" y="681"/>
                  </a:lnTo>
                  <a:lnTo>
                    <a:pt x="425" y="681"/>
                  </a:lnTo>
                  <a:lnTo>
                    <a:pt x="397" y="737"/>
                  </a:lnTo>
                  <a:lnTo>
                    <a:pt x="368" y="737"/>
                  </a:lnTo>
                  <a:lnTo>
                    <a:pt x="283" y="709"/>
                  </a:lnTo>
                  <a:lnTo>
                    <a:pt x="142" y="567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113" y="170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538" y="85"/>
                  </a:lnTo>
                  <a:lnTo>
                    <a:pt x="567" y="170"/>
                  </a:lnTo>
                  <a:lnTo>
                    <a:pt x="652" y="199"/>
                  </a:lnTo>
                  <a:lnTo>
                    <a:pt x="794" y="170"/>
                  </a:lnTo>
                  <a:lnTo>
                    <a:pt x="822" y="227"/>
                  </a:lnTo>
                  <a:lnTo>
                    <a:pt x="850" y="227"/>
                  </a:lnTo>
                  <a:lnTo>
                    <a:pt x="879" y="284"/>
                  </a:lnTo>
                  <a:lnTo>
                    <a:pt x="879" y="312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22" y="51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324">
              <a:extLst>
                <a:ext uri="{FF2B5EF4-FFF2-40B4-BE49-F238E27FC236}">
                  <a16:creationId xmlns:a16="http://schemas.microsoft.com/office/drawing/2014/main" id="{D5CDA495-EB1B-4588-9896-DFF745311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602"/>
              <a:ext cx="793" cy="907"/>
            </a:xfrm>
            <a:custGeom>
              <a:avLst/>
              <a:gdLst>
                <a:gd name="T0" fmla="*/ 482 w 793"/>
                <a:gd name="T1" fmla="*/ 907 h 907"/>
                <a:gd name="T2" fmla="*/ 453 w 793"/>
                <a:gd name="T3" fmla="*/ 879 h 907"/>
                <a:gd name="T4" fmla="*/ 396 w 793"/>
                <a:gd name="T5" fmla="*/ 879 h 907"/>
                <a:gd name="T6" fmla="*/ 368 w 793"/>
                <a:gd name="T7" fmla="*/ 850 h 907"/>
                <a:gd name="T8" fmla="*/ 311 w 793"/>
                <a:gd name="T9" fmla="*/ 850 h 907"/>
                <a:gd name="T10" fmla="*/ 255 w 793"/>
                <a:gd name="T11" fmla="*/ 793 h 907"/>
                <a:gd name="T12" fmla="*/ 226 w 793"/>
                <a:gd name="T13" fmla="*/ 737 h 907"/>
                <a:gd name="T14" fmla="*/ 170 w 793"/>
                <a:gd name="T15" fmla="*/ 708 h 907"/>
                <a:gd name="T16" fmla="*/ 170 w 793"/>
                <a:gd name="T17" fmla="*/ 680 h 907"/>
                <a:gd name="T18" fmla="*/ 198 w 793"/>
                <a:gd name="T19" fmla="*/ 652 h 907"/>
                <a:gd name="T20" fmla="*/ 170 w 793"/>
                <a:gd name="T21" fmla="*/ 623 h 907"/>
                <a:gd name="T22" fmla="*/ 56 w 793"/>
                <a:gd name="T23" fmla="*/ 680 h 907"/>
                <a:gd name="T24" fmla="*/ 28 w 793"/>
                <a:gd name="T25" fmla="*/ 567 h 907"/>
                <a:gd name="T26" fmla="*/ 56 w 793"/>
                <a:gd name="T27" fmla="*/ 510 h 907"/>
                <a:gd name="T28" fmla="*/ 113 w 793"/>
                <a:gd name="T29" fmla="*/ 425 h 907"/>
                <a:gd name="T30" fmla="*/ 85 w 793"/>
                <a:gd name="T31" fmla="*/ 368 h 907"/>
                <a:gd name="T32" fmla="*/ 85 w 793"/>
                <a:gd name="T33" fmla="*/ 340 h 907"/>
                <a:gd name="T34" fmla="*/ 56 w 793"/>
                <a:gd name="T35" fmla="*/ 283 h 907"/>
                <a:gd name="T36" fmla="*/ 28 w 793"/>
                <a:gd name="T37" fmla="*/ 283 h 907"/>
                <a:gd name="T38" fmla="*/ 0 w 793"/>
                <a:gd name="T39" fmla="*/ 226 h 907"/>
                <a:gd name="T40" fmla="*/ 0 w 793"/>
                <a:gd name="T41" fmla="*/ 170 h 907"/>
                <a:gd name="T42" fmla="*/ 56 w 793"/>
                <a:gd name="T43" fmla="*/ 198 h 907"/>
                <a:gd name="T44" fmla="*/ 85 w 793"/>
                <a:gd name="T45" fmla="*/ 170 h 907"/>
                <a:gd name="T46" fmla="*/ 141 w 793"/>
                <a:gd name="T47" fmla="*/ 198 h 907"/>
                <a:gd name="T48" fmla="*/ 198 w 793"/>
                <a:gd name="T49" fmla="*/ 198 h 907"/>
                <a:gd name="T50" fmla="*/ 198 w 793"/>
                <a:gd name="T51" fmla="*/ 141 h 907"/>
                <a:gd name="T52" fmla="*/ 311 w 793"/>
                <a:gd name="T53" fmla="*/ 113 h 907"/>
                <a:gd name="T54" fmla="*/ 368 w 793"/>
                <a:gd name="T55" fmla="*/ 28 h 907"/>
                <a:gd name="T56" fmla="*/ 368 w 793"/>
                <a:gd name="T57" fmla="*/ 0 h 907"/>
                <a:gd name="T58" fmla="*/ 425 w 793"/>
                <a:gd name="T59" fmla="*/ 0 h 907"/>
                <a:gd name="T60" fmla="*/ 453 w 793"/>
                <a:gd name="T61" fmla="*/ 85 h 907"/>
                <a:gd name="T62" fmla="*/ 567 w 793"/>
                <a:gd name="T63" fmla="*/ 113 h 907"/>
                <a:gd name="T64" fmla="*/ 567 w 793"/>
                <a:gd name="T65" fmla="*/ 170 h 907"/>
                <a:gd name="T66" fmla="*/ 680 w 793"/>
                <a:gd name="T67" fmla="*/ 255 h 907"/>
                <a:gd name="T68" fmla="*/ 793 w 793"/>
                <a:gd name="T69" fmla="*/ 312 h 907"/>
                <a:gd name="T70" fmla="*/ 765 w 793"/>
                <a:gd name="T71" fmla="*/ 397 h 907"/>
                <a:gd name="T72" fmla="*/ 708 w 793"/>
                <a:gd name="T73" fmla="*/ 397 h 907"/>
                <a:gd name="T74" fmla="*/ 737 w 793"/>
                <a:gd name="T75" fmla="*/ 482 h 907"/>
                <a:gd name="T76" fmla="*/ 708 w 793"/>
                <a:gd name="T77" fmla="*/ 623 h 907"/>
                <a:gd name="T78" fmla="*/ 737 w 793"/>
                <a:gd name="T79" fmla="*/ 652 h 907"/>
                <a:gd name="T80" fmla="*/ 708 w 793"/>
                <a:gd name="T81" fmla="*/ 708 h 907"/>
                <a:gd name="T82" fmla="*/ 680 w 793"/>
                <a:gd name="T83" fmla="*/ 708 h 907"/>
                <a:gd name="T84" fmla="*/ 595 w 793"/>
                <a:gd name="T85" fmla="*/ 822 h 907"/>
                <a:gd name="T86" fmla="*/ 567 w 793"/>
                <a:gd name="T87" fmla="*/ 907 h 907"/>
                <a:gd name="T88" fmla="*/ 482 w 793"/>
                <a:gd name="T8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907">
                  <a:moveTo>
                    <a:pt x="482" y="907"/>
                  </a:moveTo>
                  <a:lnTo>
                    <a:pt x="453" y="879"/>
                  </a:lnTo>
                  <a:lnTo>
                    <a:pt x="396" y="879"/>
                  </a:lnTo>
                  <a:lnTo>
                    <a:pt x="368" y="850"/>
                  </a:lnTo>
                  <a:lnTo>
                    <a:pt x="311" y="850"/>
                  </a:lnTo>
                  <a:lnTo>
                    <a:pt x="255" y="793"/>
                  </a:lnTo>
                  <a:lnTo>
                    <a:pt x="226" y="737"/>
                  </a:lnTo>
                  <a:lnTo>
                    <a:pt x="170" y="708"/>
                  </a:lnTo>
                  <a:lnTo>
                    <a:pt x="170" y="680"/>
                  </a:lnTo>
                  <a:lnTo>
                    <a:pt x="198" y="652"/>
                  </a:lnTo>
                  <a:lnTo>
                    <a:pt x="170" y="623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56" y="283"/>
                  </a:lnTo>
                  <a:lnTo>
                    <a:pt x="28" y="283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98"/>
                  </a:lnTo>
                  <a:lnTo>
                    <a:pt x="85" y="170"/>
                  </a:lnTo>
                  <a:lnTo>
                    <a:pt x="141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311" y="113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453" y="85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255"/>
                  </a:lnTo>
                  <a:lnTo>
                    <a:pt x="793" y="312"/>
                  </a:lnTo>
                  <a:lnTo>
                    <a:pt x="765" y="397"/>
                  </a:lnTo>
                  <a:lnTo>
                    <a:pt x="708" y="397"/>
                  </a:lnTo>
                  <a:lnTo>
                    <a:pt x="737" y="482"/>
                  </a:lnTo>
                  <a:lnTo>
                    <a:pt x="708" y="623"/>
                  </a:lnTo>
                  <a:lnTo>
                    <a:pt x="737" y="652"/>
                  </a:lnTo>
                  <a:lnTo>
                    <a:pt x="708" y="708"/>
                  </a:lnTo>
                  <a:lnTo>
                    <a:pt x="680" y="708"/>
                  </a:lnTo>
                  <a:lnTo>
                    <a:pt x="595" y="822"/>
                  </a:lnTo>
                  <a:lnTo>
                    <a:pt x="567" y="907"/>
                  </a:lnTo>
                  <a:lnTo>
                    <a:pt x="482" y="90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325">
              <a:extLst>
                <a:ext uri="{FF2B5EF4-FFF2-40B4-BE49-F238E27FC236}">
                  <a16:creationId xmlns:a16="http://schemas.microsoft.com/office/drawing/2014/main" id="{90C601F4-A02C-4A59-962E-BF4D63E44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425 h 567"/>
                <a:gd name="T2" fmla="*/ 340 w 624"/>
                <a:gd name="T3" fmla="*/ 567 h 567"/>
                <a:gd name="T4" fmla="*/ 284 w 624"/>
                <a:gd name="T5" fmla="*/ 510 h 567"/>
                <a:gd name="T6" fmla="*/ 170 w 624"/>
                <a:gd name="T7" fmla="*/ 482 h 567"/>
                <a:gd name="T8" fmla="*/ 142 w 624"/>
                <a:gd name="T9" fmla="*/ 510 h 567"/>
                <a:gd name="T10" fmla="*/ 57 w 624"/>
                <a:gd name="T11" fmla="*/ 482 h 567"/>
                <a:gd name="T12" fmla="*/ 57 w 624"/>
                <a:gd name="T13" fmla="*/ 538 h 567"/>
                <a:gd name="T14" fmla="*/ 29 w 624"/>
                <a:gd name="T15" fmla="*/ 510 h 567"/>
                <a:gd name="T16" fmla="*/ 0 w 624"/>
                <a:gd name="T17" fmla="*/ 482 h 567"/>
                <a:gd name="T18" fmla="*/ 29 w 624"/>
                <a:gd name="T19" fmla="*/ 425 h 567"/>
                <a:gd name="T20" fmla="*/ 114 w 624"/>
                <a:gd name="T21" fmla="*/ 425 h 567"/>
                <a:gd name="T22" fmla="*/ 142 w 624"/>
                <a:gd name="T23" fmla="*/ 340 h 567"/>
                <a:gd name="T24" fmla="*/ 227 w 624"/>
                <a:gd name="T25" fmla="*/ 226 h 567"/>
                <a:gd name="T26" fmla="*/ 255 w 624"/>
                <a:gd name="T27" fmla="*/ 226 h 567"/>
                <a:gd name="T28" fmla="*/ 284 w 624"/>
                <a:gd name="T29" fmla="*/ 170 h 567"/>
                <a:gd name="T30" fmla="*/ 255 w 624"/>
                <a:gd name="T31" fmla="*/ 141 h 567"/>
                <a:gd name="T32" fmla="*/ 284 w 624"/>
                <a:gd name="T33" fmla="*/ 0 h 567"/>
                <a:gd name="T34" fmla="*/ 340 w 624"/>
                <a:gd name="T35" fmla="*/ 0 h 567"/>
                <a:gd name="T36" fmla="*/ 425 w 624"/>
                <a:gd name="T37" fmla="*/ 28 h 567"/>
                <a:gd name="T38" fmla="*/ 425 w 624"/>
                <a:gd name="T39" fmla="*/ 85 h 567"/>
                <a:gd name="T40" fmla="*/ 510 w 624"/>
                <a:gd name="T41" fmla="*/ 141 h 567"/>
                <a:gd name="T42" fmla="*/ 539 w 624"/>
                <a:gd name="T43" fmla="*/ 283 h 567"/>
                <a:gd name="T44" fmla="*/ 567 w 624"/>
                <a:gd name="T45" fmla="*/ 311 h 567"/>
                <a:gd name="T46" fmla="*/ 567 w 624"/>
                <a:gd name="T47" fmla="*/ 340 h 567"/>
                <a:gd name="T48" fmla="*/ 567 w 624"/>
                <a:gd name="T49" fmla="*/ 368 h 567"/>
                <a:gd name="T50" fmla="*/ 624 w 624"/>
                <a:gd name="T51" fmla="*/ 4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67">
                  <a:moveTo>
                    <a:pt x="624" y="425"/>
                  </a:moveTo>
                  <a:lnTo>
                    <a:pt x="340" y="567"/>
                  </a:lnTo>
                  <a:lnTo>
                    <a:pt x="284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114" y="425"/>
                  </a:lnTo>
                  <a:lnTo>
                    <a:pt x="142" y="340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170"/>
                  </a:lnTo>
                  <a:lnTo>
                    <a:pt x="255" y="141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510" y="141"/>
                  </a:lnTo>
                  <a:lnTo>
                    <a:pt x="539" y="283"/>
                  </a:lnTo>
                  <a:lnTo>
                    <a:pt x="567" y="311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4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326">
              <a:extLst>
                <a:ext uri="{FF2B5EF4-FFF2-40B4-BE49-F238E27FC236}">
                  <a16:creationId xmlns:a16="http://schemas.microsoft.com/office/drawing/2014/main" id="{2C3FCEC3-69B0-4148-A3B8-DBBF3C6F5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707"/>
              <a:ext cx="397" cy="312"/>
            </a:xfrm>
            <a:custGeom>
              <a:avLst/>
              <a:gdLst>
                <a:gd name="T0" fmla="*/ 56 w 397"/>
                <a:gd name="T1" fmla="*/ 170 h 312"/>
                <a:gd name="T2" fmla="*/ 85 w 397"/>
                <a:gd name="T3" fmla="*/ 85 h 312"/>
                <a:gd name="T4" fmla="*/ 113 w 397"/>
                <a:gd name="T5" fmla="*/ 142 h 312"/>
                <a:gd name="T6" fmla="*/ 113 w 397"/>
                <a:gd name="T7" fmla="*/ 199 h 312"/>
                <a:gd name="T8" fmla="*/ 170 w 397"/>
                <a:gd name="T9" fmla="*/ 199 h 312"/>
                <a:gd name="T10" fmla="*/ 141 w 397"/>
                <a:gd name="T11" fmla="*/ 255 h 312"/>
                <a:gd name="T12" fmla="*/ 170 w 397"/>
                <a:gd name="T13" fmla="*/ 255 h 312"/>
                <a:gd name="T14" fmla="*/ 170 w 397"/>
                <a:gd name="T15" fmla="*/ 312 h 312"/>
                <a:gd name="T16" fmla="*/ 283 w 397"/>
                <a:gd name="T17" fmla="*/ 284 h 312"/>
                <a:gd name="T18" fmla="*/ 312 w 397"/>
                <a:gd name="T19" fmla="*/ 227 h 312"/>
                <a:gd name="T20" fmla="*/ 368 w 397"/>
                <a:gd name="T21" fmla="*/ 255 h 312"/>
                <a:gd name="T22" fmla="*/ 368 w 397"/>
                <a:gd name="T23" fmla="*/ 199 h 312"/>
                <a:gd name="T24" fmla="*/ 340 w 397"/>
                <a:gd name="T25" fmla="*/ 170 h 312"/>
                <a:gd name="T26" fmla="*/ 397 w 397"/>
                <a:gd name="T27" fmla="*/ 142 h 312"/>
                <a:gd name="T28" fmla="*/ 368 w 397"/>
                <a:gd name="T29" fmla="*/ 85 h 312"/>
                <a:gd name="T30" fmla="*/ 312 w 397"/>
                <a:gd name="T31" fmla="*/ 57 h 312"/>
                <a:gd name="T32" fmla="*/ 312 w 397"/>
                <a:gd name="T33" fmla="*/ 142 h 312"/>
                <a:gd name="T34" fmla="*/ 255 w 397"/>
                <a:gd name="T35" fmla="*/ 142 h 312"/>
                <a:gd name="T36" fmla="*/ 141 w 397"/>
                <a:gd name="T37" fmla="*/ 0 h 312"/>
                <a:gd name="T38" fmla="*/ 85 w 397"/>
                <a:gd name="T39" fmla="*/ 0 h 312"/>
                <a:gd name="T40" fmla="*/ 0 w 397"/>
                <a:gd name="T41" fmla="*/ 85 h 312"/>
                <a:gd name="T42" fmla="*/ 0 w 397"/>
                <a:gd name="T43" fmla="*/ 142 h 312"/>
                <a:gd name="T44" fmla="*/ 56 w 397"/>
                <a:gd name="T45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12">
                  <a:moveTo>
                    <a:pt x="56" y="170"/>
                  </a:moveTo>
                  <a:lnTo>
                    <a:pt x="85" y="85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41" y="255"/>
                  </a:lnTo>
                  <a:lnTo>
                    <a:pt x="170" y="255"/>
                  </a:lnTo>
                  <a:lnTo>
                    <a:pt x="170" y="312"/>
                  </a:lnTo>
                  <a:lnTo>
                    <a:pt x="283" y="284"/>
                  </a:lnTo>
                  <a:lnTo>
                    <a:pt x="312" y="227"/>
                  </a:lnTo>
                  <a:lnTo>
                    <a:pt x="368" y="255"/>
                  </a:lnTo>
                  <a:lnTo>
                    <a:pt x="368" y="199"/>
                  </a:lnTo>
                  <a:lnTo>
                    <a:pt x="340" y="170"/>
                  </a:lnTo>
                  <a:lnTo>
                    <a:pt x="397" y="142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312" y="142"/>
                  </a:lnTo>
                  <a:lnTo>
                    <a:pt x="255" y="142"/>
                  </a:lnTo>
                  <a:lnTo>
                    <a:pt x="141" y="0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56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327">
              <a:extLst>
                <a:ext uri="{FF2B5EF4-FFF2-40B4-BE49-F238E27FC236}">
                  <a16:creationId xmlns:a16="http://schemas.microsoft.com/office/drawing/2014/main" id="{F6240E75-F9B8-4539-9D8B-F9B95DC2F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1934"/>
              <a:ext cx="113" cy="199"/>
            </a:xfrm>
            <a:custGeom>
              <a:avLst/>
              <a:gdLst>
                <a:gd name="T0" fmla="*/ 85 w 113"/>
                <a:gd name="T1" fmla="*/ 0 h 199"/>
                <a:gd name="T2" fmla="*/ 0 w 113"/>
                <a:gd name="T3" fmla="*/ 85 h 199"/>
                <a:gd name="T4" fmla="*/ 0 w 113"/>
                <a:gd name="T5" fmla="*/ 170 h 199"/>
                <a:gd name="T6" fmla="*/ 56 w 113"/>
                <a:gd name="T7" fmla="*/ 199 h 199"/>
                <a:gd name="T8" fmla="*/ 56 w 113"/>
                <a:gd name="T9" fmla="*/ 170 h 199"/>
                <a:gd name="T10" fmla="*/ 28 w 113"/>
                <a:gd name="T11" fmla="*/ 114 h 199"/>
                <a:gd name="T12" fmla="*/ 85 w 113"/>
                <a:gd name="T13" fmla="*/ 114 h 199"/>
                <a:gd name="T14" fmla="*/ 113 w 113"/>
                <a:gd name="T15" fmla="*/ 57 h 199"/>
                <a:gd name="T16" fmla="*/ 85 w 113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99">
                  <a:moveTo>
                    <a:pt x="85" y="0"/>
                  </a:moveTo>
                  <a:lnTo>
                    <a:pt x="0" y="85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56" y="170"/>
                  </a:lnTo>
                  <a:lnTo>
                    <a:pt x="28" y="114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328">
              <a:extLst>
                <a:ext uri="{FF2B5EF4-FFF2-40B4-BE49-F238E27FC236}">
                  <a16:creationId xmlns:a16="http://schemas.microsoft.com/office/drawing/2014/main" id="{3EF52005-9FC6-4FD5-9D3F-FE9AE1380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" y="2076"/>
              <a:ext cx="453" cy="624"/>
            </a:xfrm>
            <a:custGeom>
              <a:avLst/>
              <a:gdLst>
                <a:gd name="T0" fmla="*/ 368 w 453"/>
                <a:gd name="T1" fmla="*/ 0 h 624"/>
                <a:gd name="T2" fmla="*/ 368 w 453"/>
                <a:gd name="T3" fmla="*/ 142 h 624"/>
                <a:gd name="T4" fmla="*/ 312 w 453"/>
                <a:gd name="T5" fmla="*/ 170 h 624"/>
                <a:gd name="T6" fmla="*/ 113 w 453"/>
                <a:gd name="T7" fmla="*/ 255 h 624"/>
                <a:gd name="T8" fmla="*/ 113 w 453"/>
                <a:gd name="T9" fmla="*/ 283 h 624"/>
                <a:gd name="T10" fmla="*/ 85 w 453"/>
                <a:gd name="T11" fmla="*/ 340 h 624"/>
                <a:gd name="T12" fmla="*/ 56 w 453"/>
                <a:gd name="T13" fmla="*/ 453 h 624"/>
                <a:gd name="T14" fmla="*/ 0 w 453"/>
                <a:gd name="T15" fmla="*/ 482 h 624"/>
                <a:gd name="T16" fmla="*/ 28 w 453"/>
                <a:gd name="T17" fmla="*/ 539 h 624"/>
                <a:gd name="T18" fmla="*/ 56 w 453"/>
                <a:gd name="T19" fmla="*/ 595 h 624"/>
                <a:gd name="T20" fmla="*/ 113 w 453"/>
                <a:gd name="T21" fmla="*/ 595 h 624"/>
                <a:gd name="T22" fmla="*/ 142 w 453"/>
                <a:gd name="T23" fmla="*/ 539 h 624"/>
                <a:gd name="T24" fmla="*/ 170 w 453"/>
                <a:gd name="T25" fmla="*/ 624 h 624"/>
                <a:gd name="T26" fmla="*/ 255 w 453"/>
                <a:gd name="T27" fmla="*/ 482 h 624"/>
                <a:gd name="T28" fmla="*/ 198 w 453"/>
                <a:gd name="T29" fmla="*/ 425 h 624"/>
                <a:gd name="T30" fmla="*/ 283 w 453"/>
                <a:gd name="T31" fmla="*/ 368 h 624"/>
                <a:gd name="T32" fmla="*/ 255 w 453"/>
                <a:gd name="T33" fmla="*/ 312 h 624"/>
                <a:gd name="T34" fmla="*/ 283 w 453"/>
                <a:gd name="T35" fmla="*/ 255 h 624"/>
                <a:gd name="T36" fmla="*/ 312 w 453"/>
                <a:gd name="T37" fmla="*/ 283 h 624"/>
                <a:gd name="T38" fmla="*/ 368 w 453"/>
                <a:gd name="T39" fmla="*/ 283 h 624"/>
                <a:gd name="T40" fmla="*/ 397 w 453"/>
                <a:gd name="T41" fmla="*/ 170 h 624"/>
                <a:gd name="T42" fmla="*/ 453 w 453"/>
                <a:gd name="T43" fmla="*/ 113 h 624"/>
                <a:gd name="T44" fmla="*/ 425 w 453"/>
                <a:gd name="T45" fmla="*/ 0 h 624"/>
                <a:gd name="T46" fmla="*/ 368 w 453"/>
                <a:gd name="T4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624">
                  <a:moveTo>
                    <a:pt x="368" y="0"/>
                  </a:moveTo>
                  <a:lnTo>
                    <a:pt x="368" y="142"/>
                  </a:lnTo>
                  <a:lnTo>
                    <a:pt x="312" y="170"/>
                  </a:lnTo>
                  <a:lnTo>
                    <a:pt x="113" y="255"/>
                  </a:lnTo>
                  <a:lnTo>
                    <a:pt x="113" y="283"/>
                  </a:lnTo>
                  <a:lnTo>
                    <a:pt x="85" y="340"/>
                  </a:lnTo>
                  <a:lnTo>
                    <a:pt x="56" y="453"/>
                  </a:lnTo>
                  <a:lnTo>
                    <a:pt x="0" y="482"/>
                  </a:lnTo>
                  <a:lnTo>
                    <a:pt x="28" y="539"/>
                  </a:lnTo>
                  <a:lnTo>
                    <a:pt x="56" y="595"/>
                  </a:lnTo>
                  <a:lnTo>
                    <a:pt x="113" y="595"/>
                  </a:lnTo>
                  <a:lnTo>
                    <a:pt x="142" y="539"/>
                  </a:lnTo>
                  <a:lnTo>
                    <a:pt x="170" y="624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283" y="368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312" y="283"/>
                  </a:lnTo>
                  <a:lnTo>
                    <a:pt x="368" y="283"/>
                  </a:lnTo>
                  <a:lnTo>
                    <a:pt x="397" y="170"/>
                  </a:lnTo>
                  <a:lnTo>
                    <a:pt x="453" y="113"/>
                  </a:lnTo>
                  <a:lnTo>
                    <a:pt x="425" y="0"/>
                  </a:lnTo>
                  <a:lnTo>
                    <a:pt x="36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335">
              <a:extLst>
                <a:ext uri="{FF2B5EF4-FFF2-40B4-BE49-F238E27FC236}">
                  <a16:creationId xmlns:a16="http://schemas.microsoft.com/office/drawing/2014/main" id="{302D72CA-1B5E-4BEA-9E24-047689303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5818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0 w 142"/>
                <a:gd name="T3" fmla="*/ 57 h 198"/>
                <a:gd name="T4" fmla="*/ 0 w 142"/>
                <a:gd name="T5" fmla="*/ 170 h 198"/>
                <a:gd name="T6" fmla="*/ 57 w 142"/>
                <a:gd name="T7" fmla="*/ 198 h 198"/>
                <a:gd name="T8" fmla="*/ 142 w 142"/>
                <a:gd name="T9" fmla="*/ 142 h 198"/>
                <a:gd name="T10" fmla="*/ 114 w 142"/>
                <a:gd name="T11" fmla="*/ 0 h 198"/>
                <a:gd name="T12" fmla="*/ 85 w 142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98"/>
                  </a:lnTo>
                  <a:lnTo>
                    <a:pt x="142" y="142"/>
                  </a:lnTo>
                  <a:lnTo>
                    <a:pt x="114" y="0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336">
              <a:extLst>
                <a:ext uri="{FF2B5EF4-FFF2-40B4-BE49-F238E27FC236}">
                  <a16:creationId xmlns:a16="http://schemas.microsoft.com/office/drawing/2014/main" id="{3C05C313-83D7-4BAB-A5BE-FF7DAB8A3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5535"/>
              <a:ext cx="482" cy="963"/>
            </a:xfrm>
            <a:custGeom>
              <a:avLst/>
              <a:gdLst>
                <a:gd name="T0" fmla="*/ 29 w 482"/>
                <a:gd name="T1" fmla="*/ 793 h 963"/>
                <a:gd name="T2" fmla="*/ 142 w 482"/>
                <a:gd name="T3" fmla="*/ 765 h 963"/>
                <a:gd name="T4" fmla="*/ 142 w 482"/>
                <a:gd name="T5" fmla="*/ 822 h 963"/>
                <a:gd name="T6" fmla="*/ 171 w 482"/>
                <a:gd name="T7" fmla="*/ 822 h 963"/>
                <a:gd name="T8" fmla="*/ 171 w 482"/>
                <a:gd name="T9" fmla="*/ 878 h 963"/>
                <a:gd name="T10" fmla="*/ 312 w 482"/>
                <a:gd name="T11" fmla="*/ 963 h 963"/>
                <a:gd name="T12" fmla="*/ 369 w 482"/>
                <a:gd name="T13" fmla="*/ 963 h 963"/>
                <a:gd name="T14" fmla="*/ 397 w 482"/>
                <a:gd name="T15" fmla="*/ 765 h 963"/>
                <a:gd name="T16" fmla="*/ 369 w 482"/>
                <a:gd name="T17" fmla="*/ 737 h 963"/>
                <a:gd name="T18" fmla="*/ 426 w 482"/>
                <a:gd name="T19" fmla="*/ 595 h 963"/>
                <a:gd name="T20" fmla="*/ 454 w 482"/>
                <a:gd name="T21" fmla="*/ 595 h 963"/>
                <a:gd name="T22" fmla="*/ 426 w 482"/>
                <a:gd name="T23" fmla="*/ 311 h 963"/>
                <a:gd name="T24" fmla="*/ 482 w 482"/>
                <a:gd name="T25" fmla="*/ 226 h 963"/>
                <a:gd name="T26" fmla="*/ 426 w 482"/>
                <a:gd name="T27" fmla="*/ 198 h 963"/>
                <a:gd name="T28" fmla="*/ 426 w 482"/>
                <a:gd name="T29" fmla="*/ 113 h 963"/>
                <a:gd name="T30" fmla="*/ 369 w 482"/>
                <a:gd name="T31" fmla="*/ 0 h 963"/>
                <a:gd name="T32" fmla="*/ 341 w 482"/>
                <a:gd name="T33" fmla="*/ 85 h 963"/>
                <a:gd name="T34" fmla="*/ 312 w 482"/>
                <a:gd name="T35" fmla="*/ 85 h 963"/>
                <a:gd name="T36" fmla="*/ 199 w 482"/>
                <a:gd name="T37" fmla="*/ 255 h 963"/>
                <a:gd name="T38" fmla="*/ 227 w 482"/>
                <a:gd name="T39" fmla="*/ 311 h 963"/>
                <a:gd name="T40" fmla="*/ 171 w 482"/>
                <a:gd name="T41" fmla="*/ 425 h 963"/>
                <a:gd name="T42" fmla="*/ 0 w 482"/>
                <a:gd name="T43" fmla="*/ 652 h 963"/>
                <a:gd name="T44" fmla="*/ 29 w 482"/>
                <a:gd name="T45" fmla="*/ 708 h 963"/>
                <a:gd name="T46" fmla="*/ 0 w 482"/>
                <a:gd name="T47" fmla="*/ 765 h 963"/>
                <a:gd name="T48" fmla="*/ 29 w 482"/>
                <a:gd name="T49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963">
                  <a:moveTo>
                    <a:pt x="29" y="793"/>
                  </a:moveTo>
                  <a:lnTo>
                    <a:pt x="142" y="765"/>
                  </a:lnTo>
                  <a:lnTo>
                    <a:pt x="142" y="822"/>
                  </a:lnTo>
                  <a:lnTo>
                    <a:pt x="171" y="822"/>
                  </a:lnTo>
                  <a:lnTo>
                    <a:pt x="171" y="878"/>
                  </a:lnTo>
                  <a:lnTo>
                    <a:pt x="312" y="963"/>
                  </a:lnTo>
                  <a:lnTo>
                    <a:pt x="369" y="963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426" y="595"/>
                  </a:lnTo>
                  <a:lnTo>
                    <a:pt x="454" y="595"/>
                  </a:lnTo>
                  <a:lnTo>
                    <a:pt x="426" y="311"/>
                  </a:lnTo>
                  <a:lnTo>
                    <a:pt x="482" y="226"/>
                  </a:lnTo>
                  <a:lnTo>
                    <a:pt x="426" y="198"/>
                  </a:lnTo>
                  <a:lnTo>
                    <a:pt x="426" y="113"/>
                  </a:lnTo>
                  <a:lnTo>
                    <a:pt x="369" y="0"/>
                  </a:lnTo>
                  <a:lnTo>
                    <a:pt x="341" y="85"/>
                  </a:lnTo>
                  <a:lnTo>
                    <a:pt x="312" y="85"/>
                  </a:lnTo>
                  <a:lnTo>
                    <a:pt x="199" y="255"/>
                  </a:lnTo>
                  <a:lnTo>
                    <a:pt x="227" y="311"/>
                  </a:lnTo>
                  <a:lnTo>
                    <a:pt x="171" y="42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0" y="765"/>
                  </a:lnTo>
                  <a:lnTo>
                    <a:pt x="29" y="79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338">
              <a:extLst>
                <a:ext uri="{FF2B5EF4-FFF2-40B4-BE49-F238E27FC236}">
                  <a16:creationId xmlns:a16="http://schemas.microsoft.com/office/drawing/2014/main" id="{39455D4E-54C4-436F-8EC0-B034A7611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6300"/>
              <a:ext cx="482" cy="737"/>
            </a:xfrm>
            <a:custGeom>
              <a:avLst/>
              <a:gdLst>
                <a:gd name="T0" fmla="*/ 199 w 482"/>
                <a:gd name="T1" fmla="*/ 28 h 737"/>
                <a:gd name="T2" fmla="*/ 312 w 482"/>
                <a:gd name="T3" fmla="*/ 0 h 737"/>
                <a:gd name="T4" fmla="*/ 312 w 482"/>
                <a:gd name="T5" fmla="*/ 57 h 737"/>
                <a:gd name="T6" fmla="*/ 341 w 482"/>
                <a:gd name="T7" fmla="*/ 57 h 737"/>
                <a:gd name="T8" fmla="*/ 341 w 482"/>
                <a:gd name="T9" fmla="*/ 113 h 737"/>
                <a:gd name="T10" fmla="*/ 482 w 482"/>
                <a:gd name="T11" fmla="*/ 198 h 737"/>
                <a:gd name="T12" fmla="*/ 482 w 482"/>
                <a:gd name="T13" fmla="*/ 255 h 737"/>
                <a:gd name="T14" fmla="*/ 426 w 482"/>
                <a:gd name="T15" fmla="*/ 369 h 737"/>
                <a:gd name="T16" fmla="*/ 397 w 482"/>
                <a:gd name="T17" fmla="*/ 340 h 737"/>
                <a:gd name="T18" fmla="*/ 369 w 482"/>
                <a:gd name="T19" fmla="*/ 425 h 737"/>
                <a:gd name="T20" fmla="*/ 312 w 482"/>
                <a:gd name="T21" fmla="*/ 482 h 737"/>
                <a:gd name="T22" fmla="*/ 312 w 482"/>
                <a:gd name="T23" fmla="*/ 539 h 737"/>
                <a:gd name="T24" fmla="*/ 255 w 482"/>
                <a:gd name="T25" fmla="*/ 595 h 737"/>
                <a:gd name="T26" fmla="*/ 284 w 482"/>
                <a:gd name="T27" fmla="*/ 652 h 737"/>
                <a:gd name="T28" fmla="*/ 255 w 482"/>
                <a:gd name="T29" fmla="*/ 680 h 737"/>
                <a:gd name="T30" fmla="*/ 142 w 482"/>
                <a:gd name="T31" fmla="*/ 709 h 737"/>
                <a:gd name="T32" fmla="*/ 142 w 482"/>
                <a:gd name="T33" fmla="*/ 737 h 737"/>
                <a:gd name="T34" fmla="*/ 85 w 482"/>
                <a:gd name="T35" fmla="*/ 709 h 737"/>
                <a:gd name="T36" fmla="*/ 57 w 482"/>
                <a:gd name="T37" fmla="*/ 652 h 737"/>
                <a:gd name="T38" fmla="*/ 0 w 482"/>
                <a:gd name="T39" fmla="*/ 595 h 737"/>
                <a:gd name="T40" fmla="*/ 0 w 482"/>
                <a:gd name="T41" fmla="*/ 539 h 737"/>
                <a:gd name="T42" fmla="*/ 57 w 482"/>
                <a:gd name="T43" fmla="*/ 510 h 737"/>
                <a:gd name="T44" fmla="*/ 227 w 482"/>
                <a:gd name="T45" fmla="*/ 198 h 737"/>
                <a:gd name="T46" fmla="*/ 227 w 482"/>
                <a:gd name="T47" fmla="*/ 85 h 737"/>
                <a:gd name="T48" fmla="*/ 199 w 482"/>
                <a:gd name="T4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737">
                  <a:moveTo>
                    <a:pt x="199" y="28"/>
                  </a:moveTo>
                  <a:lnTo>
                    <a:pt x="312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482" y="198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397" y="340"/>
                  </a:lnTo>
                  <a:lnTo>
                    <a:pt x="369" y="425"/>
                  </a:lnTo>
                  <a:lnTo>
                    <a:pt x="312" y="482"/>
                  </a:lnTo>
                  <a:lnTo>
                    <a:pt x="312" y="539"/>
                  </a:lnTo>
                  <a:lnTo>
                    <a:pt x="255" y="595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142" y="709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57" y="510"/>
                  </a:lnTo>
                  <a:lnTo>
                    <a:pt x="227" y="198"/>
                  </a:lnTo>
                  <a:lnTo>
                    <a:pt x="227" y="85"/>
                  </a:lnTo>
                  <a:lnTo>
                    <a:pt x="199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339">
              <a:extLst>
                <a:ext uri="{FF2B5EF4-FFF2-40B4-BE49-F238E27FC236}">
                  <a16:creationId xmlns:a16="http://schemas.microsoft.com/office/drawing/2014/main" id="{A411153E-2242-4334-84C4-7D65F9296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284 w 964"/>
                <a:gd name="T1" fmla="*/ 0 h 851"/>
                <a:gd name="T2" fmla="*/ 284 w 964"/>
                <a:gd name="T3" fmla="*/ 57 h 851"/>
                <a:gd name="T4" fmla="*/ 256 w 964"/>
                <a:gd name="T5" fmla="*/ 85 h 851"/>
                <a:gd name="T6" fmla="*/ 171 w 964"/>
                <a:gd name="T7" fmla="*/ 199 h 851"/>
                <a:gd name="T8" fmla="*/ 85 w 964"/>
                <a:gd name="T9" fmla="*/ 227 h 851"/>
                <a:gd name="T10" fmla="*/ 0 w 964"/>
                <a:gd name="T11" fmla="*/ 284 h 851"/>
                <a:gd name="T12" fmla="*/ 57 w 964"/>
                <a:gd name="T13" fmla="*/ 511 h 851"/>
                <a:gd name="T14" fmla="*/ 114 w 964"/>
                <a:gd name="T15" fmla="*/ 511 h 851"/>
                <a:gd name="T16" fmla="*/ 114 w 964"/>
                <a:gd name="T17" fmla="*/ 596 h 851"/>
                <a:gd name="T18" fmla="*/ 114 w 964"/>
                <a:gd name="T19" fmla="*/ 737 h 851"/>
                <a:gd name="T20" fmla="*/ 171 w 964"/>
                <a:gd name="T21" fmla="*/ 709 h 851"/>
                <a:gd name="T22" fmla="*/ 199 w 964"/>
                <a:gd name="T23" fmla="*/ 794 h 851"/>
                <a:gd name="T24" fmla="*/ 341 w 964"/>
                <a:gd name="T25" fmla="*/ 822 h 851"/>
                <a:gd name="T26" fmla="*/ 397 w 964"/>
                <a:gd name="T27" fmla="*/ 851 h 851"/>
                <a:gd name="T28" fmla="*/ 511 w 964"/>
                <a:gd name="T29" fmla="*/ 822 h 851"/>
                <a:gd name="T30" fmla="*/ 567 w 964"/>
                <a:gd name="T31" fmla="*/ 822 h 851"/>
                <a:gd name="T32" fmla="*/ 681 w 964"/>
                <a:gd name="T33" fmla="*/ 794 h 851"/>
                <a:gd name="T34" fmla="*/ 908 w 964"/>
                <a:gd name="T35" fmla="*/ 567 h 851"/>
                <a:gd name="T36" fmla="*/ 964 w 964"/>
                <a:gd name="T37" fmla="*/ 312 h 851"/>
                <a:gd name="T38" fmla="*/ 851 w 964"/>
                <a:gd name="T39" fmla="*/ 199 h 851"/>
                <a:gd name="T40" fmla="*/ 737 w 964"/>
                <a:gd name="T41" fmla="*/ 170 h 851"/>
                <a:gd name="T42" fmla="*/ 567 w 964"/>
                <a:gd name="T43" fmla="*/ 57 h 851"/>
                <a:gd name="T44" fmla="*/ 482 w 964"/>
                <a:gd name="T45" fmla="*/ 57 h 851"/>
                <a:gd name="T46" fmla="*/ 454 w 964"/>
                <a:gd name="T47" fmla="*/ 0 h 851"/>
                <a:gd name="T48" fmla="*/ 397 w 964"/>
                <a:gd name="T49" fmla="*/ 29 h 851"/>
                <a:gd name="T50" fmla="*/ 341 w 964"/>
                <a:gd name="T51" fmla="*/ 0 h 851"/>
                <a:gd name="T52" fmla="*/ 284 w 964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851">
                  <a:moveTo>
                    <a:pt x="284" y="0"/>
                  </a:moveTo>
                  <a:lnTo>
                    <a:pt x="284" y="57"/>
                  </a:lnTo>
                  <a:lnTo>
                    <a:pt x="256" y="85"/>
                  </a:lnTo>
                  <a:lnTo>
                    <a:pt x="171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96"/>
                  </a:lnTo>
                  <a:lnTo>
                    <a:pt x="114" y="737"/>
                  </a:lnTo>
                  <a:lnTo>
                    <a:pt x="171" y="709"/>
                  </a:lnTo>
                  <a:lnTo>
                    <a:pt x="199" y="794"/>
                  </a:lnTo>
                  <a:lnTo>
                    <a:pt x="341" y="822"/>
                  </a:lnTo>
                  <a:lnTo>
                    <a:pt x="397" y="851"/>
                  </a:lnTo>
                  <a:lnTo>
                    <a:pt x="511" y="822"/>
                  </a:lnTo>
                  <a:lnTo>
                    <a:pt x="567" y="822"/>
                  </a:lnTo>
                  <a:lnTo>
                    <a:pt x="681" y="794"/>
                  </a:lnTo>
                  <a:lnTo>
                    <a:pt x="908" y="567"/>
                  </a:lnTo>
                  <a:lnTo>
                    <a:pt x="964" y="312"/>
                  </a:lnTo>
                  <a:lnTo>
                    <a:pt x="851" y="199"/>
                  </a:lnTo>
                  <a:lnTo>
                    <a:pt x="737" y="170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397" y="29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340">
              <a:extLst>
                <a:ext uri="{FF2B5EF4-FFF2-40B4-BE49-F238E27FC236}">
                  <a16:creationId xmlns:a16="http://schemas.microsoft.com/office/drawing/2014/main" id="{BD60E232-DFD9-43A8-A07D-915E1D3D6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6895"/>
              <a:ext cx="425" cy="511"/>
            </a:xfrm>
            <a:custGeom>
              <a:avLst/>
              <a:gdLst>
                <a:gd name="T0" fmla="*/ 113 w 425"/>
                <a:gd name="T1" fmla="*/ 0 h 511"/>
                <a:gd name="T2" fmla="*/ 170 w 425"/>
                <a:gd name="T3" fmla="*/ 57 h 511"/>
                <a:gd name="T4" fmla="*/ 198 w 425"/>
                <a:gd name="T5" fmla="*/ 114 h 511"/>
                <a:gd name="T6" fmla="*/ 255 w 425"/>
                <a:gd name="T7" fmla="*/ 142 h 511"/>
                <a:gd name="T8" fmla="*/ 255 w 425"/>
                <a:gd name="T9" fmla="*/ 114 h 511"/>
                <a:gd name="T10" fmla="*/ 368 w 425"/>
                <a:gd name="T11" fmla="*/ 85 h 511"/>
                <a:gd name="T12" fmla="*/ 425 w 425"/>
                <a:gd name="T13" fmla="*/ 114 h 511"/>
                <a:gd name="T14" fmla="*/ 425 w 425"/>
                <a:gd name="T15" fmla="*/ 170 h 511"/>
                <a:gd name="T16" fmla="*/ 397 w 425"/>
                <a:gd name="T17" fmla="*/ 227 h 511"/>
                <a:gd name="T18" fmla="*/ 425 w 425"/>
                <a:gd name="T19" fmla="*/ 312 h 511"/>
                <a:gd name="T20" fmla="*/ 397 w 425"/>
                <a:gd name="T21" fmla="*/ 341 h 511"/>
                <a:gd name="T22" fmla="*/ 368 w 425"/>
                <a:gd name="T23" fmla="*/ 397 h 511"/>
                <a:gd name="T24" fmla="*/ 340 w 425"/>
                <a:gd name="T25" fmla="*/ 426 h 511"/>
                <a:gd name="T26" fmla="*/ 312 w 425"/>
                <a:gd name="T27" fmla="*/ 397 h 511"/>
                <a:gd name="T28" fmla="*/ 142 w 425"/>
                <a:gd name="T29" fmla="*/ 454 h 511"/>
                <a:gd name="T30" fmla="*/ 113 w 425"/>
                <a:gd name="T31" fmla="*/ 511 h 511"/>
                <a:gd name="T32" fmla="*/ 28 w 425"/>
                <a:gd name="T33" fmla="*/ 426 h 511"/>
                <a:gd name="T34" fmla="*/ 57 w 425"/>
                <a:gd name="T35" fmla="*/ 255 h 511"/>
                <a:gd name="T36" fmla="*/ 0 w 425"/>
                <a:gd name="T37" fmla="*/ 29 h 511"/>
                <a:gd name="T38" fmla="*/ 85 w 425"/>
                <a:gd name="T39" fmla="*/ 57 h 511"/>
                <a:gd name="T40" fmla="*/ 113 w 425"/>
                <a:gd name="T4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11">
                  <a:moveTo>
                    <a:pt x="113" y="0"/>
                  </a:moveTo>
                  <a:lnTo>
                    <a:pt x="170" y="57"/>
                  </a:lnTo>
                  <a:lnTo>
                    <a:pt x="198" y="114"/>
                  </a:lnTo>
                  <a:lnTo>
                    <a:pt x="255" y="142"/>
                  </a:lnTo>
                  <a:lnTo>
                    <a:pt x="255" y="114"/>
                  </a:lnTo>
                  <a:lnTo>
                    <a:pt x="368" y="85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425" y="312"/>
                  </a:lnTo>
                  <a:lnTo>
                    <a:pt x="397" y="341"/>
                  </a:lnTo>
                  <a:lnTo>
                    <a:pt x="368" y="397"/>
                  </a:lnTo>
                  <a:lnTo>
                    <a:pt x="340" y="426"/>
                  </a:lnTo>
                  <a:lnTo>
                    <a:pt x="312" y="397"/>
                  </a:lnTo>
                  <a:lnTo>
                    <a:pt x="142" y="454"/>
                  </a:lnTo>
                  <a:lnTo>
                    <a:pt x="113" y="511"/>
                  </a:lnTo>
                  <a:lnTo>
                    <a:pt x="28" y="426"/>
                  </a:lnTo>
                  <a:lnTo>
                    <a:pt x="57" y="255"/>
                  </a:lnTo>
                  <a:lnTo>
                    <a:pt x="0" y="29"/>
                  </a:lnTo>
                  <a:lnTo>
                    <a:pt x="85" y="57"/>
                  </a:lnTo>
                  <a:lnTo>
                    <a:pt x="11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2CA26A51-918E-4E65-BD76-11206306164B}"/>
              </a:ext>
            </a:extLst>
          </p:cNvPr>
          <p:cNvGrpSpPr/>
          <p:nvPr/>
        </p:nvGrpSpPr>
        <p:grpSpPr>
          <a:xfrm>
            <a:off x="415191" y="462291"/>
            <a:ext cx="1961765" cy="2529561"/>
            <a:chOff x="1073337" y="924102"/>
            <a:chExt cx="1961765" cy="2529561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E6CBC3C3-832C-4CB9-9692-1FBDB8EDCD64}"/>
                </a:ext>
              </a:extLst>
            </p:cNvPr>
            <p:cNvGrpSpPr/>
            <p:nvPr/>
          </p:nvGrpSpPr>
          <p:grpSpPr>
            <a:xfrm>
              <a:off x="1073337" y="924102"/>
              <a:ext cx="1822065" cy="2529561"/>
              <a:chOff x="2724178" y="2012157"/>
              <a:chExt cx="2152622" cy="2988468"/>
            </a:xfrm>
          </p:grpSpPr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45F507D4-C7AD-4B93-9F6B-AC05B9931E32}"/>
                  </a:ext>
                </a:extLst>
              </p:cNvPr>
              <p:cNvSpPr/>
              <p:nvPr/>
            </p:nvSpPr>
            <p:spPr>
              <a:xfrm>
                <a:off x="4161632" y="2443163"/>
                <a:ext cx="177006" cy="446624"/>
              </a:xfrm>
              <a:prstGeom prst="round2SameRect">
                <a:avLst>
                  <a:gd name="adj1" fmla="val 48655"/>
                  <a:gd name="adj2" fmla="val 360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B00D590A-D04D-48E5-934D-8D97DD099F06}"/>
                  </a:ext>
                </a:extLst>
              </p:cNvPr>
              <p:cNvSpPr/>
              <p:nvPr/>
            </p:nvSpPr>
            <p:spPr>
              <a:xfrm>
                <a:off x="2806700" y="3333750"/>
                <a:ext cx="2070100" cy="1666875"/>
              </a:xfrm>
              <a:prstGeom prst="round2SameRect">
                <a:avLst>
                  <a:gd name="adj1" fmla="val 26739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台形 47">
                <a:extLst>
                  <a:ext uri="{FF2B5EF4-FFF2-40B4-BE49-F238E27FC236}">
                    <a16:creationId xmlns:a16="http://schemas.microsoft.com/office/drawing/2014/main" id="{1FFCE2E0-2E0F-45EC-A2D8-1AF76B2FB79B}"/>
                  </a:ext>
                </a:extLst>
              </p:cNvPr>
              <p:cNvSpPr/>
              <p:nvPr/>
            </p:nvSpPr>
            <p:spPr>
              <a:xfrm>
                <a:off x="3459233" y="2974977"/>
                <a:ext cx="784948" cy="1174748"/>
              </a:xfrm>
              <a:custGeom>
                <a:avLst/>
                <a:gdLst>
                  <a:gd name="connsiteX0" fmla="*/ 0 w 784948"/>
                  <a:gd name="connsiteY0" fmla="*/ 663576 h 663576"/>
                  <a:gd name="connsiteX1" fmla="*/ 145595 w 784948"/>
                  <a:gd name="connsiteY1" fmla="*/ 0 h 663576"/>
                  <a:gd name="connsiteX2" fmla="*/ 639353 w 784948"/>
                  <a:gd name="connsiteY2" fmla="*/ 0 h 663576"/>
                  <a:gd name="connsiteX3" fmla="*/ 784948 w 784948"/>
                  <a:gd name="connsiteY3" fmla="*/ 663576 h 663576"/>
                  <a:gd name="connsiteX4" fmla="*/ 0 w 784948"/>
                  <a:gd name="connsiteY4" fmla="*/ 663576 h 663576"/>
                  <a:gd name="connsiteX0" fmla="*/ 0 w 784948"/>
                  <a:gd name="connsiteY0" fmla="*/ 663576 h 1174748"/>
                  <a:gd name="connsiteX1" fmla="*/ 145595 w 784948"/>
                  <a:gd name="connsiteY1" fmla="*/ 0 h 1174748"/>
                  <a:gd name="connsiteX2" fmla="*/ 639353 w 784948"/>
                  <a:gd name="connsiteY2" fmla="*/ 0 h 1174748"/>
                  <a:gd name="connsiteX3" fmla="*/ 784948 w 784948"/>
                  <a:gd name="connsiteY3" fmla="*/ 663576 h 1174748"/>
                  <a:gd name="connsiteX4" fmla="*/ 296792 w 784948"/>
                  <a:gd name="connsiteY4" fmla="*/ 1174748 h 1174748"/>
                  <a:gd name="connsiteX5" fmla="*/ 0 w 784948"/>
                  <a:gd name="connsiteY5" fmla="*/ 663576 h 1174748"/>
                  <a:gd name="connsiteX0" fmla="*/ 0 w 784948"/>
                  <a:gd name="connsiteY0" fmla="*/ 663576 h 1174748"/>
                  <a:gd name="connsiteX1" fmla="*/ 145595 w 784948"/>
                  <a:gd name="connsiteY1" fmla="*/ 0 h 1174748"/>
                  <a:gd name="connsiteX2" fmla="*/ 639353 w 784948"/>
                  <a:gd name="connsiteY2" fmla="*/ 0 h 1174748"/>
                  <a:gd name="connsiteX3" fmla="*/ 784948 w 784948"/>
                  <a:gd name="connsiteY3" fmla="*/ 663576 h 1174748"/>
                  <a:gd name="connsiteX4" fmla="*/ 296792 w 784948"/>
                  <a:gd name="connsiteY4" fmla="*/ 1174748 h 1174748"/>
                  <a:gd name="connsiteX5" fmla="*/ 0 w 784948"/>
                  <a:gd name="connsiteY5" fmla="*/ 663576 h 1174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4948" h="1174748">
                    <a:moveTo>
                      <a:pt x="0" y="663576"/>
                    </a:moveTo>
                    <a:lnTo>
                      <a:pt x="145595" y="0"/>
                    </a:lnTo>
                    <a:lnTo>
                      <a:pt x="639353" y="0"/>
                    </a:lnTo>
                    <a:lnTo>
                      <a:pt x="784948" y="663576"/>
                    </a:lnTo>
                    <a:lnTo>
                      <a:pt x="296792" y="1174748"/>
                    </a:lnTo>
                    <a:lnTo>
                      <a:pt x="0" y="663576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1295C0F-997D-4779-82EB-C9096FAE8FFD}"/>
                  </a:ext>
                </a:extLst>
              </p:cNvPr>
              <p:cNvSpPr/>
              <p:nvPr/>
            </p:nvSpPr>
            <p:spPr>
              <a:xfrm flipH="1">
                <a:off x="3357715" y="3198018"/>
                <a:ext cx="474138" cy="1377911"/>
              </a:xfrm>
              <a:custGeom>
                <a:avLst/>
                <a:gdLst>
                  <a:gd name="connsiteX0" fmla="*/ 517001 w 517001"/>
                  <a:gd name="connsiteY0" fmla="*/ 0 h 1242180"/>
                  <a:gd name="connsiteX1" fmla="*/ 218930 w 517001"/>
                  <a:gd name="connsiteY1" fmla="*/ 0 h 1242180"/>
                  <a:gd name="connsiteX2" fmla="*/ 0 w 517001"/>
                  <a:gd name="connsiteY2" fmla="*/ 832451 h 1242180"/>
                  <a:gd name="connsiteX3" fmla="*/ 190315 w 517001"/>
                  <a:gd name="connsiteY3" fmla="*/ 1242180 h 1242180"/>
                  <a:gd name="connsiteX0" fmla="*/ 517001 w 517001"/>
                  <a:gd name="connsiteY0" fmla="*/ 135731 h 1377911"/>
                  <a:gd name="connsiteX1" fmla="*/ 335611 w 517001"/>
                  <a:gd name="connsiteY1" fmla="*/ 0 h 1377911"/>
                  <a:gd name="connsiteX2" fmla="*/ 0 w 517001"/>
                  <a:gd name="connsiteY2" fmla="*/ 968182 h 1377911"/>
                  <a:gd name="connsiteX3" fmla="*/ 190315 w 517001"/>
                  <a:gd name="connsiteY3" fmla="*/ 1377911 h 1377911"/>
                  <a:gd name="connsiteX4" fmla="*/ 517001 w 517001"/>
                  <a:gd name="connsiteY4" fmla="*/ 135731 h 1377911"/>
                  <a:gd name="connsiteX0" fmla="*/ 474138 w 474138"/>
                  <a:gd name="connsiteY0" fmla="*/ 135731 h 1377911"/>
                  <a:gd name="connsiteX1" fmla="*/ 292748 w 474138"/>
                  <a:gd name="connsiteY1" fmla="*/ 0 h 1377911"/>
                  <a:gd name="connsiteX2" fmla="*/ 0 w 474138"/>
                  <a:gd name="connsiteY2" fmla="*/ 806257 h 1377911"/>
                  <a:gd name="connsiteX3" fmla="*/ 147452 w 474138"/>
                  <a:gd name="connsiteY3" fmla="*/ 1377911 h 1377911"/>
                  <a:gd name="connsiteX4" fmla="*/ 474138 w 474138"/>
                  <a:gd name="connsiteY4" fmla="*/ 135731 h 1377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4138" h="1377911">
                    <a:moveTo>
                      <a:pt x="474138" y="135731"/>
                    </a:moveTo>
                    <a:lnTo>
                      <a:pt x="292748" y="0"/>
                    </a:lnTo>
                    <a:lnTo>
                      <a:pt x="0" y="806257"/>
                    </a:lnTo>
                    <a:lnTo>
                      <a:pt x="147452" y="1377911"/>
                    </a:lnTo>
                    <a:lnTo>
                      <a:pt x="474138" y="135731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29A5396-C8A5-4500-8155-5762C182210F}"/>
                  </a:ext>
                </a:extLst>
              </p:cNvPr>
              <p:cNvSpPr/>
              <p:nvPr/>
            </p:nvSpPr>
            <p:spPr>
              <a:xfrm flipH="1">
                <a:off x="3317950" y="3200400"/>
                <a:ext cx="533757" cy="1334939"/>
              </a:xfrm>
              <a:custGeom>
                <a:avLst/>
                <a:gdLst>
                  <a:gd name="connsiteX0" fmla="*/ 531376 w 531376"/>
                  <a:gd name="connsiteY0" fmla="*/ 0 h 1296839"/>
                  <a:gd name="connsiteX1" fmla="*/ 233305 w 531376"/>
                  <a:gd name="connsiteY1" fmla="*/ 0 h 1296839"/>
                  <a:gd name="connsiteX2" fmla="*/ 0 w 531376"/>
                  <a:gd name="connsiteY2" fmla="*/ 887110 h 1296839"/>
                  <a:gd name="connsiteX3" fmla="*/ 190315 w 531376"/>
                  <a:gd name="connsiteY3" fmla="*/ 1296839 h 1296839"/>
                  <a:gd name="connsiteX0" fmla="*/ 531376 w 531376"/>
                  <a:gd name="connsiteY0" fmla="*/ 133350 h 1430189"/>
                  <a:gd name="connsiteX1" fmla="*/ 307124 w 531376"/>
                  <a:gd name="connsiteY1" fmla="*/ 0 h 1430189"/>
                  <a:gd name="connsiteX2" fmla="*/ 0 w 531376"/>
                  <a:gd name="connsiteY2" fmla="*/ 1020460 h 1430189"/>
                  <a:gd name="connsiteX3" fmla="*/ 190315 w 531376"/>
                  <a:gd name="connsiteY3" fmla="*/ 1430189 h 1430189"/>
                  <a:gd name="connsiteX4" fmla="*/ 531376 w 531376"/>
                  <a:gd name="connsiteY4" fmla="*/ 133350 h 1430189"/>
                  <a:gd name="connsiteX0" fmla="*/ 533757 w 533757"/>
                  <a:gd name="connsiteY0" fmla="*/ 133350 h 1430189"/>
                  <a:gd name="connsiteX1" fmla="*/ 309505 w 533757"/>
                  <a:gd name="connsiteY1" fmla="*/ 0 h 1430189"/>
                  <a:gd name="connsiteX2" fmla="*/ 0 w 533757"/>
                  <a:gd name="connsiteY2" fmla="*/ 953785 h 1430189"/>
                  <a:gd name="connsiteX3" fmla="*/ 192696 w 533757"/>
                  <a:gd name="connsiteY3" fmla="*/ 1430189 h 1430189"/>
                  <a:gd name="connsiteX4" fmla="*/ 533757 w 533757"/>
                  <a:gd name="connsiteY4" fmla="*/ 133350 h 1430189"/>
                  <a:gd name="connsiteX0" fmla="*/ 533757 w 533757"/>
                  <a:gd name="connsiteY0" fmla="*/ 133350 h 1334939"/>
                  <a:gd name="connsiteX1" fmla="*/ 309505 w 533757"/>
                  <a:gd name="connsiteY1" fmla="*/ 0 h 1334939"/>
                  <a:gd name="connsiteX2" fmla="*/ 0 w 533757"/>
                  <a:gd name="connsiteY2" fmla="*/ 953785 h 1334939"/>
                  <a:gd name="connsiteX3" fmla="*/ 199839 w 533757"/>
                  <a:gd name="connsiteY3" fmla="*/ 1334939 h 1334939"/>
                  <a:gd name="connsiteX4" fmla="*/ 533757 w 533757"/>
                  <a:gd name="connsiteY4" fmla="*/ 133350 h 133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3757" h="1334939">
                    <a:moveTo>
                      <a:pt x="533757" y="133350"/>
                    </a:moveTo>
                    <a:lnTo>
                      <a:pt x="309505" y="0"/>
                    </a:lnTo>
                    <a:lnTo>
                      <a:pt x="0" y="953785"/>
                    </a:lnTo>
                    <a:lnTo>
                      <a:pt x="199839" y="1334939"/>
                    </a:lnTo>
                    <a:lnTo>
                      <a:pt x="533757" y="1333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7245D23-B502-4E95-A0DA-C29A35C8E244}"/>
                  </a:ext>
                </a:extLst>
              </p:cNvPr>
              <p:cNvSpPr/>
              <p:nvPr/>
            </p:nvSpPr>
            <p:spPr>
              <a:xfrm flipH="1">
                <a:off x="3278187" y="3205162"/>
                <a:ext cx="545751" cy="1480088"/>
              </a:xfrm>
              <a:custGeom>
                <a:avLst/>
                <a:gdLst>
                  <a:gd name="connsiteX0" fmla="*/ 545751 w 545751"/>
                  <a:gd name="connsiteY0" fmla="*/ 0 h 1351500"/>
                  <a:gd name="connsiteX1" fmla="*/ 247680 w 545751"/>
                  <a:gd name="connsiteY1" fmla="*/ 0 h 1351500"/>
                  <a:gd name="connsiteX2" fmla="*/ 0 w 545751"/>
                  <a:gd name="connsiteY2" fmla="*/ 941771 h 1351500"/>
                  <a:gd name="connsiteX3" fmla="*/ 190314 w 545751"/>
                  <a:gd name="connsiteY3" fmla="*/ 1351500 h 1351500"/>
                  <a:gd name="connsiteX0" fmla="*/ 545751 w 545751"/>
                  <a:gd name="connsiteY0" fmla="*/ 128588 h 1480088"/>
                  <a:gd name="connsiteX1" fmla="*/ 283399 w 545751"/>
                  <a:gd name="connsiteY1" fmla="*/ 0 h 1480088"/>
                  <a:gd name="connsiteX2" fmla="*/ 0 w 545751"/>
                  <a:gd name="connsiteY2" fmla="*/ 1070359 h 1480088"/>
                  <a:gd name="connsiteX3" fmla="*/ 190314 w 545751"/>
                  <a:gd name="connsiteY3" fmla="*/ 1480088 h 1480088"/>
                  <a:gd name="connsiteX4" fmla="*/ 545751 w 545751"/>
                  <a:gd name="connsiteY4" fmla="*/ 128588 h 1480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5751" h="1480088">
                    <a:moveTo>
                      <a:pt x="545751" y="128588"/>
                    </a:moveTo>
                    <a:lnTo>
                      <a:pt x="283399" y="0"/>
                    </a:lnTo>
                    <a:lnTo>
                      <a:pt x="0" y="1070359"/>
                    </a:lnTo>
                    <a:lnTo>
                      <a:pt x="190314" y="1480088"/>
                    </a:lnTo>
                    <a:lnTo>
                      <a:pt x="545751" y="128588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71028245-6B23-4194-AB9F-BBEED446370A}"/>
                  </a:ext>
                </a:extLst>
              </p:cNvPr>
              <p:cNvSpPr/>
              <p:nvPr/>
            </p:nvSpPr>
            <p:spPr>
              <a:xfrm>
                <a:off x="3263901" y="3271837"/>
                <a:ext cx="149720" cy="1728787"/>
              </a:xfrm>
              <a:custGeom>
                <a:avLst/>
                <a:gdLst>
                  <a:gd name="connsiteX0" fmla="*/ 0 w 133051"/>
                  <a:gd name="connsiteY0" fmla="*/ 0 h 1666875"/>
                  <a:gd name="connsiteX1" fmla="*/ 133051 w 133051"/>
                  <a:gd name="connsiteY1" fmla="*/ 0 h 1666875"/>
                  <a:gd name="connsiteX2" fmla="*/ 133051 w 133051"/>
                  <a:gd name="connsiteY2" fmla="*/ 1666875 h 1666875"/>
                  <a:gd name="connsiteX3" fmla="*/ 0 w 133051"/>
                  <a:gd name="connsiteY3" fmla="*/ 1666875 h 1666875"/>
                  <a:gd name="connsiteX4" fmla="*/ 0 w 133051"/>
                  <a:gd name="connsiteY4" fmla="*/ 0 h 1666875"/>
                  <a:gd name="connsiteX0" fmla="*/ 0 w 144958"/>
                  <a:gd name="connsiteY0" fmla="*/ 52387 h 1719262"/>
                  <a:gd name="connsiteX1" fmla="*/ 144958 w 144958"/>
                  <a:gd name="connsiteY1" fmla="*/ 0 h 1719262"/>
                  <a:gd name="connsiteX2" fmla="*/ 133051 w 144958"/>
                  <a:gd name="connsiteY2" fmla="*/ 1719262 h 1719262"/>
                  <a:gd name="connsiteX3" fmla="*/ 0 w 144958"/>
                  <a:gd name="connsiteY3" fmla="*/ 1719262 h 1719262"/>
                  <a:gd name="connsiteX4" fmla="*/ 0 w 144958"/>
                  <a:gd name="connsiteY4" fmla="*/ 52387 h 1719262"/>
                  <a:gd name="connsiteX0" fmla="*/ 0 w 149720"/>
                  <a:gd name="connsiteY0" fmla="*/ 61912 h 1728787"/>
                  <a:gd name="connsiteX1" fmla="*/ 149720 w 149720"/>
                  <a:gd name="connsiteY1" fmla="*/ 0 h 1728787"/>
                  <a:gd name="connsiteX2" fmla="*/ 133051 w 149720"/>
                  <a:gd name="connsiteY2" fmla="*/ 1728787 h 1728787"/>
                  <a:gd name="connsiteX3" fmla="*/ 0 w 149720"/>
                  <a:gd name="connsiteY3" fmla="*/ 1728787 h 1728787"/>
                  <a:gd name="connsiteX4" fmla="*/ 0 w 149720"/>
                  <a:gd name="connsiteY4" fmla="*/ 61912 h 1728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720" h="1728787">
                    <a:moveTo>
                      <a:pt x="0" y="61912"/>
                    </a:moveTo>
                    <a:lnTo>
                      <a:pt x="149720" y="0"/>
                    </a:lnTo>
                    <a:lnTo>
                      <a:pt x="133051" y="1728787"/>
                    </a:lnTo>
                    <a:lnTo>
                      <a:pt x="0" y="1728787"/>
                    </a:lnTo>
                    <a:lnTo>
                      <a:pt x="0" y="61912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A829A78-7B48-4A9E-A48D-C6FB455319E7}"/>
                  </a:ext>
                </a:extLst>
              </p:cNvPr>
              <p:cNvSpPr/>
              <p:nvPr/>
            </p:nvSpPr>
            <p:spPr>
              <a:xfrm>
                <a:off x="2724178" y="3333750"/>
                <a:ext cx="539722" cy="1666875"/>
              </a:xfrm>
              <a:custGeom>
                <a:avLst/>
                <a:gdLst>
                  <a:gd name="connsiteX0" fmla="*/ 445706 w 457200"/>
                  <a:gd name="connsiteY0" fmla="*/ 0 h 1666875"/>
                  <a:gd name="connsiteX1" fmla="*/ 457200 w 457200"/>
                  <a:gd name="connsiteY1" fmla="*/ 0 h 1666875"/>
                  <a:gd name="connsiteX2" fmla="*/ 457200 w 457200"/>
                  <a:gd name="connsiteY2" fmla="*/ 1666875 h 1666875"/>
                  <a:gd name="connsiteX3" fmla="*/ 0 w 457200"/>
                  <a:gd name="connsiteY3" fmla="*/ 1666875 h 1666875"/>
                  <a:gd name="connsiteX4" fmla="*/ 0 w 457200"/>
                  <a:gd name="connsiteY4" fmla="*/ 445706 h 1666875"/>
                  <a:gd name="connsiteX5" fmla="*/ 445706 w 457200"/>
                  <a:gd name="connsiteY5" fmla="*/ 0 h 1666875"/>
                  <a:gd name="connsiteX0" fmla="*/ 528228 w 539722"/>
                  <a:gd name="connsiteY0" fmla="*/ 0 h 1666875"/>
                  <a:gd name="connsiteX1" fmla="*/ 539722 w 539722"/>
                  <a:gd name="connsiteY1" fmla="*/ 0 h 1666875"/>
                  <a:gd name="connsiteX2" fmla="*/ 539722 w 539722"/>
                  <a:gd name="connsiteY2" fmla="*/ 1666875 h 1666875"/>
                  <a:gd name="connsiteX3" fmla="*/ 0 w 539722"/>
                  <a:gd name="connsiteY3" fmla="*/ 1666875 h 1666875"/>
                  <a:gd name="connsiteX4" fmla="*/ 82522 w 539722"/>
                  <a:gd name="connsiteY4" fmla="*/ 445706 h 1666875"/>
                  <a:gd name="connsiteX5" fmla="*/ 528228 w 539722"/>
                  <a:gd name="connsiteY5" fmla="*/ 0 h 166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9722" h="1666875">
                    <a:moveTo>
                      <a:pt x="528228" y="0"/>
                    </a:moveTo>
                    <a:lnTo>
                      <a:pt x="539722" y="0"/>
                    </a:lnTo>
                    <a:lnTo>
                      <a:pt x="539722" y="1666875"/>
                    </a:lnTo>
                    <a:lnTo>
                      <a:pt x="0" y="1666875"/>
                    </a:lnTo>
                    <a:cubicBezTo>
                      <a:pt x="0" y="1259819"/>
                      <a:pt x="82522" y="852762"/>
                      <a:pt x="82522" y="445706"/>
                    </a:cubicBezTo>
                    <a:cubicBezTo>
                      <a:pt x="82522" y="199549"/>
                      <a:pt x="282071" y="0"/>
                      <a:pt x="52822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1611AB9-95E4-47AB-AE76-C92E030F50E9}"/>
                  </a:ext>
                </a:extLst>
              </p:cNvPr>
              <p:cNvSpPr/>
              <p:nvPr/>
            </p:nvSpPr>
            <p:spPr>
              <a:xfrm>
                <a:off x="2913363" y="3760427"/>
                <a:ext cx="272750" cy="272750"/>
              </a:xfrm>
              <a:custGeom>
                <a:avLst/>
                <a:gdLst>
                  <a:gd name="connsiteX0" fmla="*/ 373316 w 647700"/>
                  <a:gd name="connsiteY0" fmla="*/ 363791 h 647700"/>
                  <a:gd name="connsiteX1" fmla="*/ 373316 w 647700"/>
                  <a:gd name="connsiteY1" fmla="*/ 549343 h 647700"/>
                  <a:gd name="connsiteX2" fmla="*/ 413799 w 647700"/>
                  <a:gd name="connsiteY2" fmla="*/ 536776 h 647700"/>
                  <a:gd name="connsiteX3" fmla="*/ 550241 w 647700"/>
                  <a:gd name="connsiteY3" fmla="*/ 370422 h 647700"/>
                  <a:gd name="connsiteX4" fmla="*/ 550910 w 647700"/>
                  <a:gd name="connsiteY4" fmla="*/ 363791 h 647700"/>
                  <a:gd name="connsiteX5" fmla="*/ 96790 w 647700"/>
                  <a:gd name="connsiteY5" fmla="*/ 363791 h 647700"/>
                  <a:gd name="connsiteX6" fmla="*/ 97459 w 647700"/>
                  <a:gd name="connsiteY6" fmla="*/ 370422 h 647700"/>
                  <a:gd name="connsiteX7" fmla="*/ 233901 w 647700"/>
                  <a:gd name="connsiteY7" fmla="*/ 536776 h 647700"/>
                  <a:gd name="connsiteX8" fmla="*/ 274384 w 647700"/>
                  <a:gd name="connsiteY8" fmla="*/ 549343 h 647700"/>
                  <a:gd name="connsiteX9" fmla="*/ 274384 w 647700"/>
                  <a:gd name="connsiteY9" fmla="*/ 363791 h 647700"/>
                  <a:gd name="connsiteX10" fmla="*/ 373316 w 647700"/>
                  <a:gd name="connsiteY10" fmla="*/ 98358 h 647700"/>
                  <a:gd name="connsiteX11" fmla="*/ 373316 w 647700"/>
                  <a:gd name="connsiteY11" fmla="*/ 264859 h 647700"/>
                  <a:gd name="connsiteX12" fmla="*/ 546386 w 647700"/>
                  <a:gd name="connsiteY12" fmla="*/ 264859 h 647700"/>
                  <a:gd name="connsiteX13" fmla="*/ 536776 w 647700"/>
                  <a:gd name="connsiteY13" fmla="*/ 233901 h 647700"/>
                  <a:gd name="connsiteX14" fmla="*/ 413799 w 647700"/>
                  <a:gd name="connsiteY14" fmla="*/ 110924 h 647700"/>
                  <a:gd name="connsiteX15" fmla="*/ 274384 w 647700"/>
                  <a:gd name="connsiteY15" fmla="*/ 98358 h 647700"/>
                  <a:gd name="connsiteX16" fmla="*/ 233901 w 647700"/>
                  <a:gd name="connsiteY16" fmla="*/ 110924 h 647700"/>
                  <a:gd name="connsiteX17" fmla="*/ 110924 w 647700"/>
                  <a:gd name="connsiteY17" fmla="*/ 233901 h 647700"/>
                  <a:gd name="connsiteX18" fmla="*/ 101314 w 647700"/>
                  <a:gd name="connsiteY18" fmla="*/ 264859 h 647700"/>
                  <a:gd name="connsiteX19" fmla="*/ 274384 w 647700"/>
                  <a:gd name="connsiteY19" fmla="*/ 264859 h 647700"/>
                  <a:gd name="connsiteX20" fmla="*/ 323850 w 647700"/>
                  <a:gd name="connsiteY20" fmla="*/ 0 h 647700"/>
                  <a:gd name="connsiteX21" fmla="*/ 647700 w 647700"/>
                  <a:gd name="connsiteY21" fmla="*/ 323850 h 647700"/>
                  <a:gd name="connsiteX22" fmla="*/ 323850 w 647700"/>
                  <a:gd name="connsiteY22" fmla="*/ 647700 h 647700"/>
                  <a:gd name="connsiteX23" fmla="*/ 0 w 647700"/>
                  <a:gd name="connsiteY23" fmla="*/ 323850 h 647700"/>
                  <a:gd name="connsiteX24" fmla="*/ 323850 w 647700"/>
                  <a:gd name="connsiteY24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47700" h="647700">
                    <a:moveTo>
                      <a:pt x="373316" y="363791"/>
                    </a:moveTo>
                    <a:lnTo>
                      <a:pt x="373316" y="549343"/>
                    </a:lnTo>
                    <a:lnTo>
                      <a:pt x="413799" y="536776"/>
                    </a:lnTo>
                    <a:cubicBezTo>
                      <a:pt x="482916" y="507542"/>
                      <a:pt x="534850" y="445638"/>
                      <a:pt x="550241" y="370422"/>
                    </a:cubicBezTo>
                    <a:lnTo>
                      <a:pt x="550910" y="363791"/>
                    </a:lnTo>
                    <a:close/>
                    <a:moveTo>
                      <a:pt x="96790" y="363791"/>
                    </a:moveTo>
                    <a:lnTo>
                      <a:pt x="97459" y="370422"/>
                    </a:lnTo>
                    <a:cubicBezTo>
                      <a:pt x="112850" y="445638"/>
                      <a:pt x="164784" y="507542"/>
                      <a:pt x="233901" y="536776"/>
                    </a:cubicBezTo>
                    <a:lnTo>
                      <a:pt x="274384" y="549343"/>
                    </a:lnTo>
                    <a:lnTo>
                      <a:pt x="274384" y="363791"/>
                    </a:lnTo>
                    <a:close/>
                    <a:moveTo>
                      <a:pt x="373316" y="98358"/>
                    </a:moveTo>
                    <a:lnTo>
                      <a:pt x="373316" y="264859"/>
                    </a:lnTo>
                    <a:lnTo>
                      <a:pt x="546386" y="264859"/>
                    </a:lnTo>
                    <a:lnTo>
                      <a:pt x="536776" y="233901"/>
                    </a:lnTo>
                    <a:cubicBezTo>
                      <a:pt x="513389" y="178608"/>
                      <a:pt x="469093" y="134311"/>
                      <a:pt x="413799" y="110924"/>
                    </a:cubicBezTo>
                    <a:close/>
                    <a:moveTo>
                      <a:pt x="274384" y="98358"/>
                    </a:moveTo>
                    <a:lnTo>
                      <a:pt x="233901" y="110924"/>
                    </a:lnTo>
                    <a:cubicBezTo>
                      <a:pt x="178608" y="134311"/>
                      <a:pt x="134311" y="178608"/>
                      <a:pt x="110924" y="233901"/>
                    </a:cubicBezTo>
                    <a:lnTo>
                      <a:pt x="101314" y="264859"/>
                    </a:lnTo>
                    <a:lnTo>
                      <a:pt x="274384" y="264859"/>
                    </a:lnTo>
                    <a:close/>
                    <a:moveTo>
                      <a:pt x="323850" y="0"/>
                    </a:moveTo>
                    <a:cubicBezTo>
                      <a:pt x="502707" y="0"/>
                      <a:pt x="647700" y="144993"/>
                      <a:pt x="647700" y="323850"/>
                    </a:cubicBezTo>
                    <a:cubicBezTo>
                      <a:pt x="647700" y="502707"/>
                      <a:pt x="502707" y="647700"/>
                      <a:pt x="323850" y="647700"/>
                    </a:cubicBezTo>
                    <a:cubicBezTo>
                      <a:pt x="144993" y="647700"/>
                      <a:pt x="0" y="502707"/>
                      <a:pt x="0" y="323850"/>
                    </a:cubicBezTo>
                    <a:cubicBezTo>
                      <a:pt x="0" y="144993"/>
                      <a:pt x="144993" y="0"/>
                      <a:pt x="32385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0CDAF94-BC78-437B-8A91-AAE1E79A52A5}"/>
                  </a:ext>
                </a:extLst>
              </p:cNvPr>
              <p:cNvSpPr/>
              <p:nvPr/>
            </p:nvSpPr>
            <p:spPr>
              <a:xfrm>
                <a:off x="3384549" y="2047874"/>
                <a:ext cx="930275" cy="1257303"/>
              </a:xfrm>
              <a:custGeom>
                <a:avLst/>
                <a:gdLst>
                  <a:gd name="connsiteX0" fmla="*/ 368516 w 946150"/>
                  <a:gd name="connsiteY0" fmla="*/ 0 h 1257303"/>
                  <a:gd name="connsiteX1" fmla="*/ 577634 w 946150"/>
                  <a:gd name="connsiteY1" fmla="*/ 0 h 1257303"/>
                  <a:gd name="connsiteX2" fmla="*/ 946150 w 946150"/>
                  <a:gd name="connsiteY2" fmla="*/ 368516 h 1257303"/>
                  <a:gd name="connsiteX3" fmla="*/ 946150 w 946150"/>
                  <a:gd name="connsiteY3" fmla="*/ 854634 h 1257303"/>
                  <a:gd name="connsiteX4" fmla="*/ 738032 w 946150"/>
                  <a:gd name="connsiteY4" fmla="*/ 1168612 h 1257303"/>
                  <a:gd name="connsiteX5" fmla="*/ 713607 w 946150"/>
                  <a:gd name="connsiteY5" fmla="*/ 1176194 h 1257303"/>
                  <a:gd name="connsiteX6" fmla="*/ 699793 w 946150"/>
                  <a:gd name="connsiteY6" fmla="*/ 1196683 h 1257303"/>
                  <a:gd name="connsiteX7" fmla="*/ 553443 w 946150"/>
                  <a:gd name="connsiteY7" fmla="*/ 1257303 h 1257303"/>
                  <a:gd name="connsiteX8" fmla="*/ 392707 w 946150"/>
                  <a:gd name="connsiteY8" fmla="*/ 1257303 h 1257303"/>
                  <a:gd name="connsiteX9" fmla="*/ 246357 w 946150"/>
                  <a:gd name="connsiteY9" fmla="*/ 1196683 h 1257303"/>
                  <a:gd name="connsiteX10" fmla="*/ 232543 w 946150"/>
                  <a:gd name="connsiteY10" fmla="*/ 1176194 h 1257303"/>
                  <a:gd name="connsiteX11" fmla="*/ 208119 w 946150"/>
                  <a:gd name="connsiteY11" fmla="*/ 1168612 h 1257303"/>
                  <a:gd name="connsiteX12" fmla="*/ 0 w 946150"/>
                  <a:gd name="connsiteY12" fmla="*/ 854634 h 1257303"/>
                  <a:gd name="connsiteX13" fmla="*/ 0 w 946150"/>
                  <a:gd name="connsiteY13" fmla="*/ 368516 h 1257303"/>
                  <a:gd name="connsiteX14" fmla="*/ 368516 w 946150"/>
                  <a:gd name="connsiteY14" fmla="*/ 0 h 1257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6150" h="1257303">
                    <a:moveTo>
                      <a:pt x="368516" y="0"/>
                    </a:moveTo>
                    <a:lnTo>
                      <a:pt x="577634" y="0"/>
                    </a:lnTo>
                    <a:cubicBezTo>
                      <a:pt x="781160" y="0"/>
                      <a:pt x="946150" y="164990"/>
                      <a:pt x="946150" y="368516"/>
                    </a:cubicBezTo>
                    <a:lnTo>
                      <a:pt x="946150" y="854634"/>
                    </a:lnTo>
                    <a:cubicBezTo>
                      <a:pt x="946150" y="995780"/>
                      <a:pt x="860334" y="1116882"/>
                      <a:pt x="738032" y="1168612"/>
                    </a:cubicBezTo>
                    <a:lnTo>
                      <a:pt x="713607" y="1176194"/>
                    </a:lnTo>
                    <a:lnTo>
                      <a:pt x="699793" y="1196683"/>
                    </a:lnTo>
                    <a:cubicBezTo>
                      <a:pt x="662339" y="1234137"/>
                      <a:pt x="610596" y="1257303"/>
                      <a:pt x="553443" y="1257303"/>
                    </a:cubicBezTo>
                    <a:lnTo>
                      <a:pt x="392707" y="1257303"/>
                    </a:lnTo>
                    <a:cubicBezTo>
                      <a:pt x="335554" y="1257303"/>
                      <a:pt x="283812" y="1234137"/>
                      <a:pt x="246357" y="1196683"/>
                    </a:cubicBezTo>
                    <a:lnTo>
                      <a:pt x="232543" y="1176194"/>
                    </a:lnTo>
                    <a:lnTo>
                      <a:pt x="208119" y="1168612"/>
                    </a:lnTo>
                    <a:cubicBezTo>
                      <a:pt x="85816" y="1116882"/>
                      <a:pt x="0" y="995780"/>
                      <a:pt x="0" y="854634"/>
                    </a:cubicBezTo>
                    <a:lnTo>
                      <a:pt x="0" y="368516"/>
                    </a:lnTo>
                    <a:cubicBezTo>
                      <a:pt x="0" y="164990"/>
                      <a:pt x="164990" y="0"/>
                      <a:pt x="368516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7789C48-3EF7-4C6B-8399-69D2F7EAF189}"/>
                  </a:ext>
                </a:extLst>
              </p:cNvPr>
              <p:cNvSpPr/>
              <p:nvPr/>
            </p:nvSpPr>
            <p:spPr>
              <a:xfrm>
                <a:off x="3364783" y="2012157"/>
                <a:ext cx="946150" cy="507207"/>
              </a:xfrm>
              <a:custGeom>
                <a:avLst/>
                <a:gdLst>
                  <a:gd name="connsiteX0" fmla="*/ 368516 w 946150"/>
                  <a:gd name="connsiteY0" fmla="*/ 0 h 507207"/>
                  <a:gd name="connsiteX1" fmla="*/ 577634 w 946150"/>
                  <a:gd name="connsiteY1" fmla="*/ 0 h 507207"/>
                  <a:gd name="connsiteX2" fmla="*/ 946150 w 946150"/>
                  <a:gd name="connsiteY2" fmla="*/ 368516 h 507207"/>
                  <a:gd name="connsiteX3" fmla="*/ 946150 w 946150"/>
                  <a:gd name="connsiteY3" fmla="*/ 388058 h 507207"/>
                  <a:gd name="connsiteX4" fmla="*/ 718965 w 946150"/>
                  <a:gd name="connsiteY4" fmla="*/ 160873 h 507207"/>
                  <a:gd name="connsiteX5" fmla="*/ 272131 w 946150"/>
                  <a:gd name="connsiteY5" fmla="*/ 160873 h 507207"/>
                  <a:gd name="connsiteX6" fmla="*/ 250486 w 946150"/>
                  <a:gd name="connsiteY6" fmla="*/ 163055 h 507207"/>
                  <a:gd name="connsiteX7" fmla="*/ 156011 w 946150"/>
                  <a:gd name="connsiteY7" fmla="*/ 163055 h 507207"/>
                  <a:gd name="connsiteX8" fmla="*/ 121284 w 946150"/>
                  <a:gd name="connsiteY8" fmla="*/ 197782 h 507207"/>
                  <a:gd name="connsiteX9" fmla="*/ 121284 w 946150"/>
                  <a:gd name="connsiteY9" fmla="*/ 219331 h 507207"/>
                  <a:gd name="connsiteX10" fmla="*/ 111487 w 946150"/>
                  <a:gd name="connsiteY10" fmla="*/ 227414 h 507207"/>
                  <a:gd name="connsiteX11" fmla="*/ 44946 w 946150"/>
                  <a:gd name="connsiteY11" fmla="*/ 388058 h 507207"/>
                  <a:gd name="connsiteX12" fmla="*/ 44946 w 946150"/>
                  <a:gd name="connsiteY12" fmla="*/ 507207 h 507207"/>
                  <a:gd name="connsiteX13" fmla="*/ 0 w 946150"/>
                  <a:gd name="connsiteY13" fmla="*/ 507207 h 507207"/>
                  <a:gd name="connsiteX14" fmla="*/ 0 w 946150"/>
                  <a:gd name="connsiteY14" fmla="*/ 368516 h 507207"/>
                  <a:gd name="connsiteX15" fmla="*/ 368516 w 946150"/>
                  <a:gd name="connsiteY15" fmla="*/ 0 h 507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46150" h="507207">
                    <a:moveTo>
                      <a:pt x="368516" y="0"/>
                    </a:moveTo>
                    <a:lnTo>
                      <a:pt x="577634" y="0"/>
                    </a:lnTo>
                    <a:cubicBezTo>
                      <a:pt x="781160" y="0"/>
                      <a:pt x="946150" y="164990"/>
                      <a:pt x="946150" y="368516"/>
                    </a:cubicBezTo>
                    <a:lnTo>
                      <a:pt x="946150" y="388058"/>
                    </a:lnTo>
                    <a:cubicBezTo>
                      <a:pt x="946150" y="262587"/>
                      <a:pt x="844436" y="160873"/>
                      <a:pt x="718965" y="160873"/>
                    </a:cubicBezTo>
                    <a:lnTo>
                      <a:pt x="272131" y="160873"/>
                    </a:lnTo>
                    <a:lnTo>
                      <a:pt x="250486" y="163055"/>
                    </a:lnTo>
                    <a:lnTo>
                      <a:pt x="156011" y="163055"/>
                    </a:lnTo>
                    <a:cubicBezTo>
                      <a:pt x="136832" y="163055"/>
                      <a:pt x="121284" y="178603"/>
                      <a:pt x="121284" y="197782"/>
                    </a:cubicBezTo>
                    <a:lnTo>
                      <a:pt x="121284" y="219331"/>
                    </a:lnTo>
                    <a:lnTo>
                      <a:pt x="111487" y="227414"/>
                    </a:lnTo>
                    <a:cubicBezTo>
                      <a:pt x="70375" y="268526"/>
                      <a:pt x="44946" y="325323"/>
                      <a:pt x="44946" y="388058"/>
                    </a:cubicBezTo>
                    <a:lnTo>
                      <a:pt x="44946" y="507207"/>
                    </a:lnTo>
                    <a:lnTo>
                      <a:pt x="0" y="507207"/>
                    </a:lnTo>
                    <a:lnTo>
                      <a:pt x="0" y="368516"/>
                    </a:lnTo>
                    <a:cubicBezTo>
                      <a:pt x="0" y="164990"/>
                      <a:pt x="164990" y="0"/>
                      <a:pt x="368516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/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D762328-D54F-440C-AF98-87A276796CEE}"/>
                  </a:ext>
                </a:extLst>
              </p:cNvPr>
              <p:cNvSpPr/>
              <p:nvPr/>
            </p:nvSpPr>
            <p:spPr>
              <a:xfrm>
                <a:off x="3285371" y="2443163"/>
                <a:ext cx="138113" cy="446624"/>
              </a:xfrm>
              <a:custGeom>
                <a:avLst/>
                <a:gdLst>
                  <a:gd name="connsiteX0" fmla="*/ 86122 w 138113"/>
                  <a:gd name="connsiteY0" fmla="*/ 0 h 446624"/>
                  <a:gd name="connsiteX1" fmla="*/ 90884 w 138113"/>
                  <a:gd name="connsiteY1" fmla="*/ 0 h 446624"/>
                  <a:gd name="connsiteX2" fmla="*/ 124407 w 138113"/>
                  <a:gd name="connsiteY2" fmla="*/ 6768 h 446624"/>
                  <a:gd name="connsiteX3" fmla="*/ 138113 w 138113"/>
                  <a:gd name="connsiteY3" fmla="*/ 16009 h 446624"/>
                  <a:gd name="connsiteX4" fmla="*/ 138113 w 138113"/>
                  <a:gd name="connsiteY4" fmla="*/ 436329 h 446624"/>
                  <a:gd name="connsiteX5" fmla="*/ 113257 w 138113"/>
                  <a:gd name="connsiteY5" fmla="*/ 446624 h 446624"/>
                  <a:gd name="connsiteX6" fmla="*/ 63749 w 138113"/>
                  <a:gd name="connsiteY6" fmla="*/ 446624 h 446624"/>
                  <a:gd name="connsiteX7" fmla="*/ 0 w 138113"/>
                  <a:gd name="connsiteY7" fmla="*/ 382875 h 446624"/>
                  <a:gd name="connsiteX8" fmla="*/ 0 w 138113"/>
                  <a:gd name="connsiteY8" fmla="*/ 86122 h 446624"/>
                  <a:gd name="connsiteX9" fmla="*/ 86122 w 138113"/>
                  <a:gd name="connsiteY9" fmla="*/ 0 h 446624"/>
                  <a:gd name="connsiteX0" fmla="*/ 86122 w 338929"/>
                  <a:gd name="connsiteY0" fmla="*/ 0 h 446624"/>
                  <a:gd name="connsiteX1" fmla="*/ 90884 w 338929"/>
                  <a:gd name="connsiteY1" fmla="*/ 0 h 446624"/>
                  <a:gd name="connsiteX2" fmla="*/ 124407 w 338929"/>
                  <a:gd name="connsiteY2" fmla="*/ 6768 h 446624"/>
                  <a:gd name="connsiteX3" fmla="*/ 138113 w 338929"/>
                  <a:gd name="connsiteY3" fmla="*/ 16009 h 446624"/>
                  <a:gd name="connsiteX4" fmla="*/ 338929 w 338929"/>
                  <a:gd name="connsiteY4" fmla="*/ 240506 h 446624"/>
                  <a:gd name="connsiteX5" fmla="*/ 138113 w 338929"/>
                  <a:gd name="connsiteY5" fmla="*/ 436329 h 446624"/>
                  <a:gd name="connsiteX6" fmla="*/ 113257 w 338929"/>
                  <a:gd name="connsiteY6" fmla="*/ 446624 h 446624"/>
                  <a:gd name="connsiteX7" fmla="*/ 63749 w 338929"/>
                  <a:gd name="connsiteY7" fmla="*/ 446624 h 446624"/>
                  <a:gd name="connsiteX8" fmla="*/ 0 w 338929"/>
                  <a:gd name="connsiteY8" fmla="*/ 382875 h 446624"/>
                  <a:gd name="connsiteX9" fmla="*/ 0 w 338929"/>
                  <a:gd name="connsiteY9" fmla="*/ 86122 h 446624"/>
                  <a:gd name="connsiteX10" fmla="*/ 86122 w 338929"/>
                  <a:gd name="connsiteY10" fmla="*/ 0 h 446624"/>
                  <a:gd name="connsiteX0" fmla="*/ 338929 w 430369"/>
                  <a:gd name="connsiteY0" fmla="*/ 240506 h 446624"/>
                  <a:gd name="connsiteX1" fmla="*/ 138113 w 430369"/>
                  <a:gd name="connsiteY1" fmla="*/ 436329 h 446624"/>
                  <a:gd name="connsiteX2" fmla="*/ 113257 w 430369"/>
                  <a:gd name="connsiteY2" fmla="*/ 446624 h 446624"/>
                  <a:gd name="connsiteX3" fmla="*/ 63749 w 430369"/>
                  <a:gd name="connsiteY3" fmla="*/ 446624 h 446624"/>
                  <a:gd name="connsiteX4" fmla="*/ 0 w 430369"/>
                  <a:gd name="connsiteY4" fmla="*/ 382875 h 446624"/>
                  <a:gd name="connsiteX5" fmla="*/ 0 w 430369"/>
                  <a:gd name="connsiteY5" fmla="*/ 86122 h 446624"/>
                  <a:gd name="connsiteX6" fmla="*/ 86122 w 430369"/>
                  <a:gd name="connsiteY6" fmla="*/ 0 h 446624"/>
                  <a:gd name="connsiteX7" fmla="*/ 90884 w 430369"/>
                  <a:gd name="connsiteY7" fmla="*/ 0 h 446624"/>
                  <a:gd name="connsiteX8" fmla="*/ 124407 w 430369"/>
                  <a:gd name="connsiteY8" fmla="*/ 6768 h 446624"/>
                  <a:gd name="connsiteX9" fmla="*/ 138113 w 430369"/>
                  <a:gd name="connsiteY9" fmla="*/ 16009 h 446624"/>
                  <a:gd name="connsiteX10" fmla="*/ 430369 w 430369"/>
                  <a:gd name="connsiteY10" fmla="*/ 331946 h 446624"/>
                  <a:gd name="connsiteX0" fmla="*/ 338929 w 430369"/>
                  <a:gd name="connsiteY0" fmla="*/ 240506 h 446624"/>
                  <a:gd name="connsiteX1" fmla="*/ 338929 w 430369"/>
                  <a:gd name="connsiteY1" fmla="*/ 235743 h 446624"/>
                  <a:gd name="connsiteX2" fmla="*/ 138113 w 430369"/>
                  <a:gd name="connsiteY2" fmla="*/ 436329 h 446624"/>
                  <a:gd name="connsiteX3" fmla="*/ 113257 w 430369"/>
                  <a:gd name="connsiteY3" fmla="*/ 446624 h 446624"/>
                  <a:gd name="connsiteX4" fmla="*/ 63749 w 430369"/>
                  <a:gd name="connsiteY4" fmla="*/ 446624 h 446624"/>
                  <a:gd name="connsiteX5" fmla="*/ 0 w 430369"/>
                  <a:gd name="connsiteY5" fmla="*/ 382875 h 446624"/>
                  <a:gd name="connsiteX6" fmla="*/ 0 w 430369"/>
                  <a:gd name="connsiteY6" fmla="*/ 86122 h 446624"/>
                  <a:gd name="connsiteX7" fmla="*/ 86122 w 430369"/>
                  <a:gd name="connsiteY7" fmla="*/ 0 h 446624"/>
                  <a:gd name="connsiteX8" fmla="*/ 90884 w 430369"/>
                  <a:gd name="connsiteY8" fmla="*/ 0 h 446624"/>
                  <a:gd name="connsiteX9" fmla="*/ 124407 w 430369"/>
                  <a:gd name="connsiteY9" fmla="*/ 6768 h 446624"/>
                  <a:gd name="connsiteX10" fmla="*/ 138113 w 430369"/>
                  <a:gd name="connsiteY10" fmla="*/ 16009 h 446624"/>
                  <a:gd name="connsiteX11" fmla="*/ 430369 w 430369"/>
                  <a:gd name="connsiteY11" fmla="*/ 331946 h 446624"/>
                  <a:gd name="connsiteX0" fmla="*/ 338929 w 430369"/>
                  <a:gd name="connsiteY0" fmla="*/ 240506 h 446624"/>
                  <a:gd name="connsiteX1" fmla="*/ 138113 w 430369"/>
                  <a:gd name="connsiteY1" fmla="*/ 436329 h 446624"/>
                  <a:gd name="connsiteX2" fmla="*/ 113257 w 430369"/>
                  <a:gd name="connsiteY2" fmla="*/ 446624 h 446624"/>
                  <a:gd name="connsiteX3" fmla="*/ 63749 w 430369"/>
                  <a:gd name="connsiteY3" fmla="*/ 446624 h 446624"/>
                  <a:gd name="connsiteX4" fmla="*/ 0 w 430369"/>
                  <a:gd name="connsiteY4" fmla="*/ 382875 h 446624"/>
                  <a:gd name="connsiteX5" fmla="*/ 0 w 430369"/>
                  <a:gd name="connsiteY5" fmla="*/ 86122 h 446624"/>
                  <a:gd name="connsiteX6" fmla="*/ 86122 w 430369"/>
                  <a:gd name="connsiteY6" fmla="*/ 0 h 446624"/>
                  <a:gd name="connsiteX7" fmla="*/ 90884 w 430369"/>
                  <a:gd name="connsiteY7" fmla="*/ 0 h 446624"/>
                  <a:gd name="connsiteX8" fmla="*/ 124407 w 430369"/>
                  <a:gd name="connsiteY8" fmla="*/ 6768 h 446624"/>
                  <a:gd name="connsiteX9" fmla="*/ 138113 w 430369"/>
                  <a:gd name="connsiteY9" fmla="*/ 16009 h 446624"/>
                  <a:gd name="connsiteX10" fmla="*/ 430369 w 430369"/>
                  <a:gd name="connsiteY10" fmla="*/ 331946 h 446624"/>
                  <a:gd name="connsiteX0" fmla="*/ 138113 w 430369"/>
                  <a:gd name="connsiteY0" fmla="*/ 436329 h 446624"/>
                  <a:gd name="connsiteX1" fmla="*/ 113257 w 430369"/>
                  <a:gd name="connsiteY1" fmla="*/ 446624 h 446624"/>
                  <a:gd name="connsiteX2" fmla="*/ 63749 w 430369"/>
                  <a:gd name="connsiteY2" fmla="*/ 446624 h 446624"/>
                  <a:gd name="connsiteX3" fmla="*/ 0 w 430369"/>
                  <a:gd name="connsiteY3" fmla="*/ 382875 h 446624"/>
                  <a:gd name="connsiteX4" fmla="*/ 0 w 430369"/>
                  <a:gd name="connsiteY4" fmla="*/ 86122 h 446624"/>
                  <a:gd name="connsiteX5" fmla="*/ 86122 w 430369"/>
                  <a:gd name="connsiteY5" fmla="*/ 0 h 446624"/>
                  <a:gd name="connsiteX6" fmla="*/ 90884 w 430369"/>
                  <a:gd name="connsiteY6" fmla="*/ 0 h 446624"/>
                  <a:gd name="connsiteX7" fmla="*/ 124407 w 430369"/>
                  <a:gd name="connsiteY7" fmla="*/ 6768 h 446624"/>
                  <a:gd name="connsiteX8" fmla="*/ 138113 w 430369"/>
                  <a:gd name="connsiteY8" fmla="*/ 16009 h 446624"/>
                  <a:gd name="connsiteX9" fmla="*/ 430369 w 430369"/>
                  <a:gd name="connsiteY9" fmla="*/ 331946 h 446624"/>
                  <a:gd name="connsiteX0" fmla="*/ 138113 w 138113"/>
                  <a:gd name="connsiteY0" fmla="*/ 436329 h 446624"/>
                  <a:gd name="connsiteX1" fmla="*/ 113257 w 138113"/>
                  <a:gd name="connsiteY1" fmla="*/ 446624 h 446624"/>
                  <a:gd name="connsiteX2" fmla="*/ 63749 w 138113"/>
                  <a:gd name="connsiteY2" fmla="*/ 446624 h 446624"/>
                  <a:gd name="connsiteX3" fmla="*/ 0 w 138113"/>
                  <a:gd name="connsiteY3" fmla="*/ 382875 h 446624"/>
                  <a:gd name="connsiteX4" fmla="*/ 0 w 138113"/>
                  <a:gd name="connsiteY4" fmla="*/ 86122 h 446624"/>
                  <a:gd name="connsiteX5" fmla="*/ 86122 w 138113"/>
                  <a:gd name="connsiteY5" fmla="*/ 0 h 446624"/>
                  <a:gd name="connsiteX6" fmla="*/ 90884 w 138113"/>
                  <a:gd name="connsiteY6" fmla="*/ 0 h 446624"/>
                  <a:gd name="connsiteX7" fmla="*/ 124407 w 138113"/>
                  <a:gd name="connsiteY7" fmla="*/ 6768 h 446624"/>
                  <a:gd name="connsiteX8" fmla="*/ 138113 w 138113"/>
                  <a:gd name="connsiteY8" fmla="*/ 16009 h 44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113" h="446624">
                    <a:moveTo>
                      <a:pt x="138113" y="436329"/>
                    </a:moveTo>
                    <a:lnTo>
                      <a:pt x="113257" y="446624"/>
                    </a:lnTo>
                    <a:lnTo>
                      <a:pt x="63749" y="446624"/>
                    </a:lnTo>
                    <a:cubicBezTo>
                      <a:pt x="28541" y="446624"/>
                      <a:pt x="0" y="418083"/>
                      <a:pt x="0" y="382875"/>
                    </a:cubicBezTo>
                    <a:lnTo>
                      <a:pt x="0" y="86122"/>
                    </a:lnTo>
                    <a:cubicBezTo>
                      <a:pt x="0" y="38558"/>
                      <a:pt x="38558" y="0"/>
                      <a:pt x="86122" y="0"/>
                    </a:cubicBezTo>
                    <a:lnTo>
                      <a:pt x="90884" y="0"/>
                    </a:lnTo>
                    <a:cubicBezTo>
                      <a:pt x="102775" y="0"/>
                      <a:pt x="114103" y="2410"/>
                      <a:pt x="124407" y="6768"/>
                    </a:cubicBezTo>
                    <a:lnTo>
                      <a:pt x="138113" y="16009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D6F8929-97EF-4ACA-941A-6796FA4E2C56}"/>
                  </a:ext>
                </a:extLst>
              </p:cNvPr>
              <p:cNvSpPr/>
              <p:nvPr/>
            </p:nvSpPr>
            <p:spPr>
              <a:xfrm>
                <a:off x="3316327" y="2486025"/>
                <a:ext cx="107156" cy="360900"/>
              </a:xfrm>
              <a:custGeom>
                <a:avLst/>
                <a:gdLst>
                  <a:gd name="connsiteX0" fmla="*/ 55998 w 107156"/>
                  <a:gd name="connsiteY0" fmla="*/ 0 h 360900"/>
                  <a:gd name="connsiteX1" fmla="*/ 59094 w 107156"/>
                  <a:gd name="connsiteY1" fmla="*/ 0 h 360900"/>
                  <a:gd name="connsiteX2" fmla="*/ 98691 w 107156"/>
                  <a:gd name="connsiteY2" fmla="*/ 16402 h 360900"/>
                  <a:gd name="connsiteX3" fmla="*/ 107156 w 107156"/>
                  <a:gd name="connsiteY3" fmla="*/ 28957 h 360900"/>
                  <a:gd name="connsiteX4" fmla="*/ 107156 w 107156"/>
                  <a:gd name="connsiteY4" fmla="*/ 338609 h 360900"/>
                  <a:gd name="connsiteX5" fmla="*/ 102952 w 107156"/>
                  <a:gd name="connsiteY5" fmla="*/ 348760 h 360900"/>
                  <a:gd name="connsiteX6" fmla="*/ 73642 w 107156"/>
                  <a:gd name="connsiteY6" fmla="*/ 360900 h 360900"/>
                  <a:gd name="connsiteX7" fmla="*/ 41450 w 107156"/>
                  <a:gd name="connsiteY7" fmla="*/ 360900 h 360900"/>
                  <a:gd name="connsiteX8" fmla="*/ 0 w 107156"/>
                  <a:gd name="connsiteY8" fmla="*/ 319450 h 360900"/>
                  <a:gd name="connsiteX9" fmla="*/ 0 w 107156"/>
                  <a:gd name="connsiteY9" fmla="*/ 55998 h 360900"/>
                  <a:gd name="connsiteX10" fmla="*/ 55998 w 107156"/>
                  <a:gd name="connsiteY10" fmla="*/ 0 h 360900"/>
                  <a:gd name="connsiteX0" fmla="*/ 55998 w 284161"/>
                  <a:gd name="connsiteY0" fmla="*/ 0 h 360900"/>
                  <a:gd name="connsiteX1" fmla="*/ 59094 w 284161"/>
                  <a:gd name="connsiteY1" fmla="*/ 0 h 360900"/>
                  <a:gd name="connsiteX2" fmla="*/ 98691 w 284161"/>
                  <a:gd name="connsiteY2" fmla="*/ 16402 h 360900"/>
                  <a:gd name="connsiteX3" fmla="*/ 107156 w 284161"/>
                  <a:gd name="connsiteY3" fmla="*/ 28957 h 360900"/>
                  <a:gd name="connsiteX4" fmla="*/ 284161 w 284161"/>
                  <a:gd name="connsiteY4" fmla="*/ 178594 h 360900"/>
                  <a:gd name="connsiteX5" fmla="*/ 107156 w 284161"/>
                  <a:gd name="connsiteY5" fmla="*/ 338609 h 360900"/>
                  <a:gd name="connsiteX6" fmla="*/ 102952 w 284161"/>
                  <a:gd name="connsiteY6" fmla="*/ 348760 h 360900"/>
                  <a:gd name="connsiteX7" fmla="*/ 73642 w 284161"/>
                  <a:gd name="connsiteY7" fmla="*/ 360900 h 360900"/>
                  <a:gd name="connsiteX8" fmla="*/ 41450 w 284161"/>
                  <a:gd name="connsiteY8" fmla="*/ 360900 h 360900"/>
                  <a:gd name="connsiteX9" fmla="*/ 0 w 284161"/>
                  <a:gd name="connsiteY9" fmla="*/ 319450 h 360900"/>
                  <a:gd name="connsiteX10" fmla="*/ 0 w 284161"/>
                  <a:gd name="connsiteY10" fmla="*/ 55998 h 360900"/>
                  <a:gd name="connsiteX11" fmla="*/ 55998 w 284161"/>
                  <a:gd name="connsiteY11" fmla="*/ 0 h 360900"/>
                  <a:gd name="connsiteX0" fmla="*/ 284161 w 375601"/>
                  <a:gd name="connsiteY0" fmla="*/ 178594 h 360900"/>
                  <a:gd name="connsiteX1" fmla="*/ 107156 w 375601"/>
                  <a:gd name="connsiteY1" fmla="*/ 338609 h 360900"/>
                  <a:gd name="connsiteX2" fmla="*/ 102952 w 375601"/>
                  <a:gd name="connsiteY2" fmla="*/ 348760 h 360900"/>
                  <a:gd name="connsiteX3" fmla="*/ 73642 w 375601"/>
                  <a:gd name="connsiteY3" fmla="*/ 360900 h 360900"/>
                  <a:gd name="connsiteX4" fmla="*/ 41450 w 375601"/>
                  <a:gd name="connsiteY4" fmla="*/ 360900 h 360900"/>
                  <a:gd name="connsiteX5" fmla="*/ 0 w 375601"/>
                  <a:gd name="connsiteY5" fmla="*/ 319450 h 360900"/>
                  <a:gd name="connsiteX6" fmla="*/ 0 w 375601"/>
                  <a:gd name="connsiteY6" fmla="*/ 55998 h 360900"/>
                  <a:gd name="connsiteX7" fmla="*/ 55998 w 375601"/>
                  <a:gd name="connsiteY7" fmla="*/ 0 h 360900"/>
                  <a:gd name="connsiteX8" fmla="*/ 59094 w 375601"/>
                  <a:gd name="connsiteY8" fmla="*/ 0 h 360900"/>
                  <a:gd name="connsiteX9" fmla="*/ 98691 w 375601"/>
                  <a:gd name="connsiteY9" fmla="*/ 16402 h 360900"/>
                  <a:gd name="connsiteX10" fmla="*/ 107156 w 375601"/>
                  <a:gd name="connsiteY10" fmla="*/ 28957 h 360900"/>
                  <a:gd name="connsiteX11" fmla="*/ 375601 w 375601"/>
                  <a:gd name="connsiteY11" fmla="*/ 270034 h 360900"/>
                  <a:gd name="connsiteX0" fmla="*/ 284161 w 284161"/>
                  <a:gd name="connsiteY0" fmla="*/ 178594 h 360900"/>
                  <a:gd name="connsiteX1" fmla="*/ 107156 w 284161"/>
                  <a:gd name="connsiteY1" fmla="*/ 338609 h 360900"/>
                  <a:gd name="connsiteX2" fmla="*/ 102952 w 284161"/>
                  <a:gd name="connsiteY2" fmla="*/ 348760 h 360900"/>
                  <a:gd name="connsiteX3" fmla="*/ 73642 w 284161"/>
                  <a:gd name="connsiteY3" fmla="*/ 360900 h 360900"/>
                  <a:gd name="connsiteX4" fmla="*/ 41450 w 284161"/>
                  <a:gd name="connsiteY4" fmla="*/ 360900 h 360900"/>
                  <a:gd name="connsiteX5" fmla="*/ 0 w 284161"/>
                  <a:gd name="connsiteY5" fmla="*/ 319450 h 360900"/>
                  <a:gd name="connsiteX6" fmla="*/ 0 w 284161"/>
                  <a:gd name="connsiteY6" fmla="*/ 55998 h 360900"/>
                  <a:gd name="connsiteX7" fmla="*/ 55998 w 284161"/>
                  <a:gd name="connsiteY7" fmla="*/ 0 h 360900"/>
                  <a:gd name="connsiteX8" fmla="*/ 59094 w 284161"/>
                  <a:gd name="connsiteY8" fmla="*/ 0 h 360900"/>
                  <a:gd name="connsiteX9" fmla="*/ 98691 w 284161"/>
                  <a:gd name="connsiteY9" fmla="*/ 16402 h 360900"/>
                  <a:gd name="connsiteX10" fmla="*/ 107156 w 284161"/>
                  <a:gd name="connsiteY10" fmla="*/ 28957 h 360900"/>
                  <a:gd name="connsiteX0" fmla="*/ 107156 w 107156"/>
                  <a:gd name="connsiteY0" fmla="*/ 338609 h 360900"/>
                  <a:gd name="connsiteX1" fmla="*/ 102952 w 107156"/>
                  <a:gd name="connsiteY1" fmla="*/ 348760 h 360900"/>
                  <a:gd name="connsiteX2" fmla="*/ 73642 w 107156"/>
                  <a:gd name="connsiteY2" fmla="*/ 360900 h 360900"/>
                  <a:gd name="connsiteX3" fmla="*/ 41450 w 107156"/>
                  <a:gd name="connsiteY3" fmla="*/ 360900 h 360900"/>
                  <a:gd name="connsiteX4" fmla="*/ 0 w 107156"/>
                  <a:gd name="connsiteY4" fmla="*/ 319450 h 360900"/>
                  <a:gd name="connsiteX5" fmla="*/ 0 w 107156"/>
                  <a:gd name="connsiteY5" fmla="*/ 55998 h 360900"/>
                  <a:gd name="connsiteX6" fmla="*/ 55998 w 107156"/>
                  <a:gd name="connsiteY6" fmla="*/ 0 h 360900"/>
                  <a:gd name="connsiteX7" fmla="*/ 59094 w 107156"/>
                  <a:gd name="connsiteY7" fmla="*/ 0 h 360900"/>
                  <a:gd name="connsiteX8" fmla="*/ 98691 w 107156"/>
                  <a:gd name="connsiteY8" fmla="*/ 16402 h 360900"/>
                  <a:gd name="connsiteX9" fmla="*/ 107156 w 107156"/>
                  <a:gd name="connsiteY9" fmla="*/ 28957 h 360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156" h="360900">
                    <a:moveTo>
                      <a:pt x="107156" y="338609"/>
                    </a:moveTo>
                    <a:lnTo>
                      <a:pt x="102952" y="348760"/>
                    </a:lnTo>
                    <a:cubicBezTo>
                      <a:pt x="95451" y="356261"/>
                      <a:pt x="85088" y="360900"/>
                      <a:pt x="73642" y="360900"/>
                    </a:cubicBezTo>
                    <a:lnTo>
                      <a:pt x="41450" y="360900"/>
                    </a:lnTo>
                    <a:cubicBezTo>
                      <a:pt x="18558" y="360900"/>
                      <a:pt x="0" y="342342"/>
                      <a:pt x="0" y="319450"/>
                    </a:cubicBezTo>
                    <a:lnTo>
                      <a:pt x="0" y="55998"/>
                    </a:lnTo>
                    <a:cubicBezTo>
                      <a:pt x="0" y="25071"/>
                      <a:pt x="25071" y="0"/>
                      <a:pt x="55998" y="0"/>
                    </a:cubicBezTo>
                    <a:lnTo>
                      <a:pt x="59094" y="0"/>
                    </a:lnTo>
                    <a:cubicBezTo>
                      <a:pt x="74558" y="0"/>
                      <a:pt x="88557" y="6268"/>
                      <a:pt x="98691" y="16402"/>
                    </a:cubicBezTo>
                    <a:lnTo>
                      <a:pt x="107156" y="28957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7A8DCF1D-1F1E-4D37-8A7E-858549C5D423}"/>
                  </a:ext>
                </a:extLst>
              </p:cNvPr>
              <p:cNvGrpSpPr/>
              <p:nvPr/>
            </p:nvGrpSpPr>
            <p:grpSpPr>
              <a:xfrm>
                <a:off x="3521471" y="2426494"/>
                <a:ext cx="323850" cy="271462"/>
                <a:chOff x="3508003" y="2426494"/>
                <a:chExt cx="323850" cy="271462"/>
              </a:xfrm>
            </p:grpSpPr>
            <p:sp>
              <p:nvSpPr>
                <p:cNvPr id="118" name="四角形: 上の 2 つの角を丸める 117">
                  <a:extLst>
                    <a:ext uri="{FF2B5EF4-FFF2-40B4-BE49-F238E27FC236}">
                      <a16:creationId xmlns:a16="http://schemas.microsoft.com/office/drawing/2014/main" id="{08579F8E-3209-44E3-B978-B02DFF2D8044}"/>
                    </a:ext>
                  </a:extLst>
                </p:cNvPr>
                <p:cNvSpPr/>
                <p:nvPr/>
              </p:nvSpPr>
              <p:spPr>
                <a:xfrm>
                  <a:off x="3508003" y="2426494"/>
                  <a:ext cx="323850" cy="595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BACA8210-37B3-4D8E-8700-63DDCA195105}"/>
                    </a:ext>
                  </a:extLst>
                </p:cNvPr>
                <p:cNvSpPr/>
                <p:nvPr/>
              </p:nvSpPr>
              <p:spPr>
                <a:xfrm>
                  <a:off x="3517528" y="2519364"/>
                  <a:ext cx="314325" cy="178592"/>
                </a:xfrm>
                <a:custGeom>
                  <a:avLst/>
                  <a:gdLst>
                    <a:gd name="connsiteX0" fmla="*/ 273827 w 547654"/>
                    <a:gd name="connsiteY0" fmla="*/ 0 h 388144"/>
                    <a:gd name="connsiteX1" fmla="*/ 545607 w 547654"/>
                    <a:gd name="connsiteY1" fmla="*/ 177776 h 388144"/>
                    <a:gd name="connsiteX2" fmla="*/ 547654 w 547654"/>
                    <a:gd name="connsiteY2" fmla="*/ 194072 h 388144"/>
                    <a:gd name="connsiteX3" fmla="*/ 545607 w 547654"/>
                    <a:gd name="connsiteY3" fmla="*/ 210368 h 388144"/>
                    <a:gd name="connsiteX4" fmla="*/ 273827 w 547654"/>
                    <a:gd name="connsiteY4" fmla="*/ 388144 h 388144"/>
                    <a:gd name="connsiteX5" fmla="*/ 2047 w 547654"/>
                    <a:gd name="connsiteY5" fmla="*/ 210368 h 388144"/>
                    <a:gd name="connsiteX6" fmla="*/ 0 w 547654"/>
                    <a:gd name="connsiteY6" fmla="*/ 194072 h 388144"/>
                    <a:gd name="connsiteX7" fmla="*/ 2047 w 547654"/>
                    <a:gd name="connsiteY7" fmla="*/ 177776 h 388144"/>
                    <a:gd name="connsiteX8" fmla="*/ 273827 w 547654"/>
                    <a:gd name="connsiteY8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654" h="388144">
                      <a:moveTo>
                        <a:pt x="273827" y="0"/>
                      </a:moveTo>
                      <a:cubicBezTo>
                        <a:pt x="407889" y="0"/>
                        <a:pt x="519739" y="76319"/>
                        <a:pt x="545607" y="177776"/>
                      </a:cubicBezTo>
                      <a:lnTo>
                        <a:pt x="547654" y="194072"/>
                      </a:lnTo>
                      <a:lnTo>
                        <a:pt x="545607" y="210368"/>
                      </a:lnTo>
                      <a:cubicBezTo>
                        <a:pt x="519739" y="311825"/>
                        <a:pt x="407889" y="388144"/>
                        <a:pt x="273827" y="388144"/>
                      </a:cubicBezTo>
                      <a:cubicBezTo>
                        <a:pt x="139766" y="388144"/>
                        <a:pt x="27915" y="311825"/>
                        <a:pt x="2047" y="210368"/>
                      </a:cubicBezTo>
                      <a:lnTo>
                        <a:pt x="0" y="194072"/>
                      </a:lnTo>
                      <a:lnTo>
                        <a:pt x="2047" y="177776"/>
                      </a:lnTo>
                      <a:cubicBezTo>
                        <a:pt x="27915" y="76319"/>
                        <a:pt x="139766" y="0"/>
                        <a:pt x="27382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7A78720F-7A7D-4B95-9BE3-DA4EFB55F78A}"/>
                    </a:ext>
                  </a:extLst>
                </p:cNvPr>
                <p:cNvSpPr/>
                <p:nvPr/>
              </p:nvSpPr>
              <p:spPr>
                <a:xfrm>
                  <a:off x="3517528" y="2553891"/>
                  <a:ext cx="314325" cy="109537"/>
                </a:xfrm>
                <a:custGeom>
                  <a:avLst/>
                  <a:gdLst>
                    <a:gd name="connsiteX0" fmla="*/ 273827 w 547654"/>
                    <a:gd name="connsiteY0" fmla="*/ 0 h 388144"/>
                    <a:gd name="connsiteX1" fmla="*/ 545607 w 547654"/>
                    <a:gd name="connsiteY1" fmla="*/ 177776 h 388144"/>
                    <a:gd name="connsiteX2" fmla="*/ 547654 w 547654"/>
                    <a:gd name="connsiteY2" fmla="*/ 194072 h 388144"/>
                    <a:gd name="connsiteX3" fmla="*/ 545607 w 547654"/>
                    <a:gd name="connsiteY3" fmla="*/ 210368 h 388144"/>
                    <a:gd name="connsiteX4" fmla="*/ 273827 w 547654"/>
                    <a:gd name="connsiteY4" fmla="*/ 388144 h 388144"/>
                    <a:gd name="connsiteX5" fmla="*/ 2047 w 547654"/>
                    <a:gd name="connsiteY5" fmla="*/ 210368 h 388144"/>
                    <a:gd name="connsiteX6" fmla="*/ 0 w 547654"/>
                    <a:gd name="connsiteY6" fmla="*/ 194072 h 388144"/>
                    <a:gd name="connsiteX7" fmla="*/ 2047 w 547654"/>
                    <a:gd name="connsiteY7" fmla="*/ 177776 h 388144"/>
                    <a:gd name="connsiteX8" fmla="*/ 273827 w 547654"/>
                    <a:gd name="connsiteY8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654" h="388144">
                      <a:moveTo>
                        <a:pt x="273827" y="0"/>
                      </a:moveTo>
                      <a:cubicBezTo>
                        <a:pt x="407889" y="0"/>
                        <a:pt x="519739" y="76319"/>
                        <a:pt x="545607" y="177776"/>
                      </a:cubicBezTo>
                      <a:lnTo>
                        <a:pt x="547654" y="194072"/>
                      </a:lnTo>
                      <a:lnTo>
                        <a:pt x="545607" y="210368"/>
                      </a:lnTo>
                      <a:cubicBezTo>
                        <a:pt x="519739" y="311825"/>
                        <a:pt x="407889" y="388144"/>
                        <a:pt x="273827" y="388144"/>
                      </a:cubicBezTo>
                      <a:cubicBezTo>
                        <a:pt x="139766" y="388144"/>
                        <a:pt x="27915" y="311825"/>
                        <a:pt x="2047" y="210368"/>
                      </a:cubicBezTo>
                      <a:lnTo>
                        <a:pt x="0" y="194072"/>
                      </a:lnTo>
                      <a:lnTo>
                        <a:pt x="2047" y="177776"/>
                      </a:lnTo>
                      <a:cubicBezTo>
                        <a:pt x="27915" y="76319"/>
                        <a:pt x="139766" y="0"/>
                        <a:pt x="273827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6BC0EBFF-A7BB-4738-9F08-787329F0AB43}"/>
                    </a:ext>
                  </a:extLst>
                </p:cNvPr>
                <p:cNvSpPr/>
                <p:nvPr/>
              </p:nvSpPr>
              <p:spPr>
                <a:xfrm>
                  <a:off x="3650878" y="2553891"/>
                  <a:ext cx="102394" cy="1023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DD9CC5C6-E16F-4689-909E-BBD8D137DFA8}"/>
                  </a:ext>
                </a:extLst>
              </p:cNvPr>
              <p:cNvGrpSpPr/>
              <p:nvPr/>
            </p:nvGrpSpPr>
            <p:grpSpPr>
              <a:xfrm>
                <a:off x="3991768" y="2426494"/>
                <a:ext cx="252413" cy="271462"/>
                <a:chOff x="3958863" y="2426494"/>
                <a:chExt cx="252413" cy="271462"/>
              </a:xfrm>
            </p:grpSpPr>
            <p:sp>
              <p:nvSpPr>
                <p:cNvPr id="75" name="四角形: 上の 2 つの角を丸める 74">
                  <a:extLst>
                    <a:ext uri="{FF2B5EF4-FFF2-40B4-BE49-F238E27FC236}">
                      <a16:creationId xmlns:a16="http://schemas.microsoft.com/office/drawing/2014/main" id="{6FD82DC4-8526-4217-82F3-61C770CFDEDC}"/>
                    </a:ext>
                  </a:extLst>
                </p:cNvPr>
                <p:cNvSpPr/>
                <p:nvPr/>
              </p:nvSpPr>
              <p:spPr>
                <a:xfrm>
                  <a:off x="3968389" y="2426494"/>
                  <a:ext cx="242887" cy="595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F2159D26-6DED-49BE-BA24-24A7CB4C4306}"/>
                    </a:ext>
                  </a:extLst>
                </p:cNvPr>
                <p:cNvSpPr/>
                <p:nvPr/>
              </p:nvSpPr>
              <p:spPr>
                <a:xfrm>
                  <a:off x="3958863" y="2519364"/>
                  <a:ext cx="242887" cy="178592"/>
                </a:xfrm>
                <a:custGeom>
                  <a:avLst/>
                  <a:gdLst>
                    <a:gd name="connsiteX0" fmla="*/ 273827 w 547654"/>
                    <a:gd name="connsiteY0" fmla="*/ 0 h 388144"/>
                    <a:gd name="connsiteX1" fmla="*/ 545607 w 547654"/>
                    <a:gd name="connsiteY1" fmla="*/ 177776 h 388144"/>
                    <a:gd name="connsiteX2" fmla="*/ 547654 w 547654"/>
                    <a:gd name="connsiteY2" fmla="*/ 194072 h 388144"/>
                    <a:gd name="connsiteX3" fmla="*/ 545607 w 547654"/>
                    <a:gd name="connsiteY3" fmla="*/ 210368 h 388144"/>
                    <a:gd name="connsiteX4" fmla="*/ 273827 w 547654"/>
                    <a:gd name="connsiteY4" fmla="*/ 388144 h 388144"/>
                    <a:gd name="connsiteX5" fmla="*/ 2047 w 547654"/>
                    <a:gd name="connsiteY5" fmla="*/ 210368 h 388144"/>
                    <a:gd name="connsiteX6" fmla="*/ 0 w 547654"/>
                    <a:gd name="connsiteY6" fmla="*/ 194072 h 388144"/>
                    <a:gd name="connsiteX7" fmla="*/ 2047 w 547654"/>
                    <a:gd name="connsiteY7" fmla="*/ 177776 h 388144"/>
                    <a:gd name="connsiteX8" fmla="*/ 273827 w 547654"/>
                    <a:gd name="connsiteY8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654" h="388144">
                      <a:moveTo>
                        <a:pt x="273827" y="0"/>
                      </a:moveTo>
                      <a:cubicBezTo>
                        <a:pt x="407889" y="0"/>
                        <a:pt x="519739" y="76319"/>
                        <a:pt x="545607" y="177776"/>
                      </a:cubicBezTo>
                      <a:lnTo>
                        <a:pt x="547654" y="194072"/>
                      </a:lnTo>
                      <a:lnTo>
                        <a:pt x="545607" y="210368"/>
                      </a:lnTo>
                      <a:cubicBezTo>
                        <a:pt x="519739" y="311825"/>
                        <a:pt x="407889" y="388144"/>
                        <a:pt x="273827" y="388144"/>
                      </a:cubicBezTo>
                      <a:cubicBezTo>
                        <a:pt x="139766" y="388144"/>
                        <a:pt x="27915" y="311825"/>
                        <a:pt x="2047" y="210368"/>
                      </a:cubicBezTo>
                      <a:lnTo>
                        <a:pt x="0" y="194072"/>
                      </a:lnTo>
                      <a:lnTo>
                        <a:pt x="2047" y="177776"/>
                      </a:lnTo>
                      <a:cubicBezTo>
                        <a:pt x="27915" y="76319"/>
                        <a:pt x="139766" y="0"/>
                        <a:pt x="27382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4AC7E27F-1AFE-401C-9E5E-3442F23CE6CE}"/>
                    </a:ext>
                  </a:extLst>
                </p:cNvPr>
                <p:cNvSpPr/>
                <p:nvPr/>
              </p:nvSpPr>
              <p:spPr>
                <a:xfrm>
                  <a:off x="3958863" y="2553891"/>
                  <a:ext cx="242887" cy="109537"/>
                </a:xfrm>
                <a:custGeom>
                  <a:avLst/>
                  <a:gdLst>
                    <a:gd name="connsiteX0" fmla="*/ 273827 w 547654"/>
                    <a:gd name="connsiteY0" fmla="*/ 0 h 388144"/>
                    <a:gd name="connsiteX1" fmla="*/ 545607 w 547654"/>
                    <a:gd name="connsiteY1" fmla="*/ 177776 h 388144"/>
                    <a:gd name="connsiteX2" fmla="*/ 547654 w 547654"/>
                    <a:gd name="connsiteY2" fmla="*/ 194072 h 388144"/>
                    <a:gd name="connsiteX3" fmla="*/ 545607 w 547654"/>
                    <a:gd name="connsiteY3" fmla="*/ 210368 h 388144"/>
                    <a:gd name="connsiteX4" fmla="*/ 273827 w 547654"/>
                    <a:gd name="connsiteY4" fmla="*/ 388144 h 388144"/>
                    <a:gd name="connsiteX5" fmla="*/ 2047 w 547654"/>
                    <a:gd name="connsiteY5" fmla="*/ 210368 h 388144"/>
                    <a:gd name="connsiteX6" fmla="*/ 0 w 547654"/>
                    <a:gd name="connsiteY6" fmla="*/ 194072 h 388144"/>
                    <a:gd name="connsiteX7" fmla="*/ 2047 w 547654"/>
                    <a:gd name="connsiteY7" fmla="*/ 177776 h 388144"/>
                    <a:gd name="connsiteX8" fmla="*/ 273827 w 547654"/>
                    <a:gd name="connsiteY8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654" h="388144">
                      <a:moveTo>
                        <a:pt x="273827" y="0"/>
                      </a:moveTo>
                      <a:cubicBezTo>
                        <a:pt x="407889" y="0"/>
                        <a:pt x="519739" y="76319"/>
                        <a:pt x="545607" y="177776"/>
                      </a:cubicBezTo>
                      <a:lnTo>
                        <a:pt x="547654" y="194072"/>
                      </a:lnTo>
                      <a:lnTo>
                        <a:pt x="545607" y="210368"/>
                      </a:lnTo>
                      <a:cubicBezTo>
                        <a:pt x="519739" y="311825"/>
                        <a:pt x="407889" y="388144"/>
                        <a:pt x="273827" y="388144"/>
                      </a:cubicBezTo>
                      <a:cubicBezTo>
                        <a:pt x="139766" y="388144"/>
                        <a:pt x="27915" y="311825"/>
                        <a:pt x="2047" y="210368"/>
                      </a:cubicBezTo>
                      <a:lnTo>
                        <a:pt x="0" y="194072"/>
                      </a:lnTo>
                      <a:lnTo>
                        <a:pt x="2047" y="177776"/>
                      </a:lnTo>
                      <a:cubicBezTo>
                        <a:pt x="27915" y="76319"/>
                        <a:pt x="139766" y="0"/>
                        <a:pt x="273827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86B14E5A-0111-4A06-B0EC-A42576BA9E40}"/>
                    </a:ext>
                  </a:extLst>
                </p:cNvPr>
                <p:cNvSpPr/>
                <p:nvPr/>
              </p:nvSpPr>
              <p:spPr>
                <a:xfrm>
                  <a:off x="4061906" y="2553891"/>
                  <a:ext cx="79122" cy="1023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67F8BBBA-FBA0-4709-A4AE-9E27A37A1536}"/>
                  </a:ext>
                </a:extLst>
              </p:cNvPr>
              <p:cNvSpPr/>
              <p:nvPr/>
            </p:nvSpPr>
            <p:spPr>
              <a:xfrm>
                <a:off x="3736958" y="3026572"/>
                <a:ext cx="338296" cy="76198"/>
              </a:xfrm>
              <a:custGeom>
                <a:avLst/>
                <a:gdLst>
                  <a:gd name="connsiteX0" fmla="*/ 169148 w 338296"/>
                  <a:gd name="connsiteY0" fmla="*/ 0 h 76198"/>
                  <a:gd name="connsiteX1" fmla="*/ 320739 w 338296"/>
                  <a:gd name="connsiteY1" fmla="*/ 12293 h 76198"/>
                  <a:gd name="connsiteX2" fmla="*/ 335518 w 338296"/>
                  <a:gd name="connsiteY2" fmla="*/ 15858 h 76198"/>
                  <a:gd name="connsiteX3" fmla="*/ 338296 w 338296"/>
                  <a:gd name="connsiteY3" fmla="*/ 21431 h 76198"/>
                  <a:gd name="connsiteX4" fmla="*/ 332909 w 338296"/>
                  <a:gd name="connsiteY4" fmla="*/ 32237 h 76198"/>
                  <a:gd name="connsiteX5" fmla="*/ 169148 w 338296"/>
                  <a:gd name="connsiteY5" fmla="*/ 76198 h 76198"/>
                  <a:gd name="connsiteX6" fmla="*/ 5387 w 338296"/>
                  <a:gd name="connsiteY6" fmla="*/ 32237 h 76198"/>
                  <a:gd name="connsiteX7" fmla="*/ 0 w 338296"/>
                  <a:gd name="connsiteY7" fmla="*/ 21431 h 76198"/>
                  <a:gd name="connsiteX8" fmla="*/ 2778 w 338296"/>
                  <a:gd name="connsiteY8" fmla="*/ 15859 h 76198"/>
                  <a:gd name="connsiteX9" fmla="*/ 17558 w 338296"/>
                  <a:gd name="connsiteY9" fmla="*/ 12293 h 76198"/>
                  <a:gd name="connsiteX10" fmla="*/ 169148 w 338296"/>
                  <a:gd name="connsiteY10" fmla="*/ 0 h 76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8296" h="76198">
                    <a:moveTo>
                      <a:pt x="169148" y="0"/>
                    </a:moveTo>
                    <a:cubicBezTo>
                      <a:pt x="225301" y="0"/>
                      <a:pt x="277467" y="4532"/>
                      <a:pt x="320739" y="12293"/>
                    </a:cubicBezTo>
                    <a:lnTo>
                      <a:pt x="335518" y="15858"/>
                    </a:lnTo>
                    <a:lnTo>
                      <a:pt x="338296" y="21431"/>
                    </a:lnTo>
                    <a:lnTo>
                      <a:pt x="332909" y="32237"/>
                    </a:lnTo>
                    <a:cubicBezTo>
                      <a:pt x="305929" y="58071"/>
                      <a:pt x="242765" y="76198"/>
                      <a:pt x="169148" y="76198"/>
                    </a:cubicBezTo>
                    <a:cubicBezTo>
                      <a:pt x="95531" y="76198"/>
                      <a:pt x="32368" y="58071"/>
                      <a:pt x="5387" y="32237"/>
                    </a:cubicBezTo>
                    <a:lnTo>
                      <a:pt x="0" y="21431"/>
                    </a:lnTo>
                    <a:lnTo>
                      <a:pt x="2778" y="15859"/>
                    </a:lnTo>
                    <a:lnTo>
                      <a:pt x="17558" y="12293"/>
                    </a:lnTo>
                    <a:cubicBezTo>
                      <a:pt x="60830" y="4532"/>
                      <a:pt x="112996" y="0"/>
                      <a:pt x="169148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294D33E-1E31-44ED-AE0D-C8912FF58ED5}"/>
                  </a:ext>
                </a:extLst>
              </p:cNvPr>
              <p:cNvSpPr/>
              <p:nvPr/>
            </p:nvSpPr>
            <p:spPr>
              <a:xfrm>
                <a:off x="3739736" y="2982900"/>
                <a:ext cx="332740" cy="59531"/>
              </a:xfrm>
              <a:custGeom>
                <a:avLst/>
                <a:gdLst>
                  <a:gd name="connsiteX0" fmla="*/ 146540 w 332740"/>
                  <a:gd name="connsiteY0" fmla="*/ 0 h 68158"/>
                  <a:gd name="connsiteX1" fmla="*/ 168752 w 332740"/>
                  <a:gd name="connsiteY1" fmla="*/ 10629 h 68158"/>
                  <a:gd name="connsiteX2" fmla="*/ 189981 w 332740"/>
                  <a:gd name="connsiteY2" fmla="*/ 471 h 68158"/>
                  <a:gd name="connsiteX3" fmla="*/ 219221 w 332740"/>
                  <a:gd name="connsiteY3" fmla="*/ 4114 h 68158"/>
                  <a:gd name="connsiteX4" fmla="*/ 330131 w 332740"/>
                  <a:gd name="connsiteY4" fmla="*/ 62924 h 68158"/>
                  <a:gd name="connsiteX5" fmla="*/ 332740 w 332740"/>
                  <a:gd name="connsiteY5" fmla="*/ 68157 h 68158"/>
                  <a:gd name="connsiteX6" fmla="*/ 317961 w 332740"/>
                  <a:gd name="connsiteY6" fmla="*/ 64592 h 68158"/>
                  <a:gd name="connsiteX7" fmla="*/ 166370 w 332740"/>
                  <a:gd name="connsiteY7" fmla="*/ 52299 h 68158"/>
                  <a:gd name="connsiteX8" fmla="*/ 14780 w 332740"/>
                  <a:gd name="connsiteY8" fmla="*/ 64592 h 68158"/>
                  <a:gd name="connsiteX9" fmla="*/ 0 w 332740"/>
                  <a:gd name="connsiteY9" fmla="*/ 68158 h 68158"/>
                  <a:gd name="connsiteX10" fmla="*/ 2609 w 332740"/>
                  <a:gd name="connsiteY10" fmla="*/ 62924 h 68158"/>
                  <a:gd name="connsiteX11" fmla="*/ 113520 w 332740"/>
                  <a:gd name="connsiteY11" fmla="*/ 4114 h 6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2740" h="68158">
                    <a:moveTo>
                      <a:pt x="146540" y="0"/>
                    </a:moveTo>
                    <a:lnTo>
                      <a:pt x="168752" y="10629"/>
                    </a:lnTo>
                    <a:lnTo>
                      <a:pt x="189981" y="471"/>
                    </a:lnTo>
                    <a:lnTo>
                      <a:pt x="219221" y="4114"/>
                    </a:lnTo>
                    <a:cubicBezTo>
                      <a:pt x="269308" y="16451"/>
                      <a:pt x="309896" y="43548"/>
                      <a:pt x="330131" y="62924"/>
                    </a:cubicBezTo>
                    <a:lnTo>
                      <a:pt x="332740" y="68157"/>
                    </a:lnTo>
                    <a:lnTo>
                      <a:pt x="317961" y="64592"/>
                    </a:lnTo>
                    <a:cubicBezTo>
                      <a:pt x="274689" y="56831"/>
                      <a:pt x="222523" y="52299"/>
                      <a:pt x="166370" y="52299"/>
                    </a:cubicBezTo>
                    <a:cubicBezTo>
                      <a:pt x="110218" y="52299"/>
                      <a:pt x="58052" y="56831"/>
                      <a:pt x="14780" y="64592"/>
                    </a:cubicBezTo>
                    <a:lnTo>
                      <a:pt x="0" y="68158"/>
                    </a:lnTo>
                    <a:lnTo>
                      <a:pt x="2609" y="62924"/>
                    </a:lnTo>
                    <a:cubicBezTo>
                      <a:pt x="22845" y="43548"/>
                      <a:pt x="63433" y="16451"/>
                      <a:pt x="113520" y="4114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F5E68D3A-E8F3-42AC-8374-B07AEC37BFD1}"/>
                  </a:ext>
                </a:extLst>
              </p:cNvPr>
              <p:cNvSpPr/>
              <p:nvPr/>
            </p:nvSpPr>
            <p:spPr>
              <a:xfrm rot="2396611">
                <a:off x="3649637" y="2831671"/>
                <a:ext cx="45719" cy="17751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2CF1ADC9-138A-4B5F-87DB-8141B9E9331C}"/>
                  </a:ext>
                </a:extLst>
              </p:cNvPr>
              <p:cNvSpPr/>
              <p:nvPr/>
            </p:nvSpPr>
            <p:spPr>
              <a:xfrm rot="19203389" flipH="1">
                <a:off x="4098425" y="2831671"/>
                <a:ext cx="45719" cy="17751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C49DC33F-431D-4418-8056-152DD03382B6}"/>
                  </a:ext>
                </a:extLst>
              </p:cNvPr>
              <p:cNvSpPr/>
              <p:nvPr/>
            </p:nvSpPr>
            <p:spPr>
              <a:xfrm rot="14400000">
                <a:off x="3662660" y="3138180"/>
                <a:ext cx="45719" cy="129199"/>
              </a:xfrm>
              <a:prstGeom prst="moon">
                <a:avLst>
                  <a:gd name="adj" fmla="val 57369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F12FFA35-9872-40AE-9215-6145C57B6267}"/>
                  </a:ext>
                </a:extLst>
              </p:cNvPr>
              <p:cNvSpPr/>
              <p:nvPr/>
            </p:nvSpPr>
            <p:spPr>
              <a:xfrm rot="18000000">
                <a:off x="3991205" y="3139769"/>
                <a:ext cx="45719" cy="129199"/>
              </a:xfrm>
              <a:prstGeom prst="moon">
                <a:avLst>
                  <a:gd name="adj" fmla="val 57369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A8F2DAE-8C6E-4C63-B639-A49233C5F55B}"/>
                  </a:ext>
                </a:extLst>
              </p:cNvPr>
              <p:cNvSpPr/>
              <p:nvPr/>
            </p:nvSpPr>
            <p:spPr>
              <a:xfrm>
                <a:off x="3807077" y="2574404"/>
                <a:ext cx="262480" cy="375051"/>
              </a:xfrm>
              <a:custGeom>
                <a:avLst/>
                <a:gdLst>
                  <a:gd name="connsiteX0" fmla="*/ 131240 w 262480"/>
                  <a:gd name="connsiteY0" fmla="*/ 0 h 417125"/>
                  <a:gd name="connsiteX1" fmla="*/ 207566 w 262480"/>
                  <a:gd name="connsiteY1" fmla="*/ 200218 h 417125"/>
                  <a:gd name="connsiteX2" fmla="*/ 205341 w 262480"/>
                  <a:gd name="connsiteY2" fmla="*/ 229135 h 417125"/>
                  <a:gd name="connsiteX3" fmla="*/ 224041 w 262480"/>
                  <a:gd name="connsiteY3" fmla="*/ 238113 h 417125"/>
                  <a:gd name="connsiteX4" fmla="*/ 262480 w 262480"/>
                  <a:gd name="connsiteY4" fmla="*/ 304196 h 417125"/>
                  <a:gd name="connsiteX5" fmla="*/ 224041 w 262480"/>
                  <a:gd name="connsiteY5" fmla="*/ 370279 h 417125"/>
                  <a:gd name="connsiteX6" fmla="*/ 212766 w 262480"/>
                  <a:gd name="connsiteY6" fmla="*/ 375692 h 417125"/>
                  <a:gd name="connsiteX7" fmla="*/ 212673 w 262480"/>
                  <a:gd name="connsiteY7" fmla="*/ 376045 h 417125"/>
                  <a:gd name="connsiteX8" fmla="*/ 131240 w 262480"/>
                  <a:gd name="connsiteY8" fmla="*/ 417125 h 417125"/>
                  <a:gd name="connsiteX9" fmla="*/ 49807 w 262480"/>
                  <a:gd name="connsiteY9" fmla="*/ 376045 h 417125"/>
                  <a:gd name="connsiteX10" fmla="*/ 49714 w 262480"/>
                  <a:gd name="connsiteY10" fmla="*/ 375692 h 417125"/>
                  <a:gd name="connsiteX11" fmla="*/ 38439 w 262480"/>
                  <a:gd name="connsiteY11" fmla="*/ 370279 h 417125"/>
                  <a:gd name="connsiteX12" fmla="*/ 0 w 262480"/>
                  <a:gd name="connsiteY12" fmla="*/ 304196 h 417125"/>
                  <a:gd name="connsiteX13" fmla="*/ 38439 w 262480"/>
                  <a:gd name="connsiteY13" fmla="*/ 238113 h 417125"/>
                  <a:gd name="connsiteX14" fmla="*/ 57140 w 262480"/>
                  <a:gd name="connsiteY14" fmla="*/ 229135 h 417125"/>
                  <a:gd name="connsiteX15" fmla="*/ 54914 w 262480"/>
                  <a:gd name="connsiteY15" fmla="*/ 200218 h 417125"/>
                  <a:gd name="connsiteX16" fmla="*/ 131240 w 262480"/>
                  <a:gd name="connsiteY16" fmla="*/ 0 h 417125"/>
                  <a:gd name="connsiteX0" fmla="*/ 131240 w 262480"/>
                  <a:gd name="connsiteY0" fmla="*/ 0 h 417125"/>
                  <a:gd name="connsiteX1" fmla="*/ 207566 w 262480"/>
                  <a:gd name="connsiteY1" fmla="*/ 200218 h 417125"/>
                  <a:gd name="connsiteX2" fmla="*/ 205341 w 262480"/>
                  <a:gd name="connsiteY2" fmla="*/ 229135 h 417125"/>
                  <a:gd name="connsiteX3" fmla="*/ 224041 w 262480"/>
                  <a:gd name="connsiteY3" fmla="*/ 238113 h 417125"/>
                  <a:gd name="connsiteX4" fmla="*/ 262480 w 262480"/>
                  <a:gd name="connsiteY4" fmla="*/ 304196 h 417125"/>
                  <a:gd name="connsiteX5" fmla="*/ 224041 w 262480"/>
                  <a:gd name="connsiteY5" fmla="*/ 370279 h 417125"/>
                  <a:gd name="connsiteX6" fmla="*/ 212766 w 262480"/>
                  <a:gd name="connsiteY6" fmla="*/ 375692 h 417125"/>
                  <a:gd name="connsiteX7" fmla="*/ 212673 w 262480"/>
                  <a:gd name="connsiteY7" fmla="*/ 376045 h 417125"/>
                  <a:gd name="connsiteX8" fmla="*/ 131240 w 262480"/>
                  <a:gd name="connsiteY8" fmla="*/ 417125 h 417125"/>
                  <a:gd name="connsiteX9" fmla="*/ 49807 w 262480"/>
                  <a:gd name="connsiteY9" fmla="*/ 376045 h 417125"/>
                  <a:gd name="connsiteX10" fmla="*/ 49714 w 262480"/>
                  <a:gd name="connsiteY10" fmla="*/ 375692 h 417125"/>
                  <a:gd name="connsiteX11" fmla="*/ 38439 w 262480"/>
                  <a:gd name="connsiteY11" fmla="*/ 370279 h 417125"/>
                  <a:gd name="connsiteX12" fmla="*/ 0 w 262480"/>
                  <a:gd name="connsiteY12" fmla="*/ 304196 h 417125"/>
                  <a:gd name="connsiteX13" fmla="*/ 38439 w 262480"/>
                  <a:gd name="connsiteY13" fmla="*/ 238113 h 417125"/>
                  <a:gd name="connsiteX14" fmla="*/ 54914 w 262480"/>
                  <a:gd name="connsiteY14" fmla="*/ 200218 h 417125"/>
                  <a:gd name="connsiteX15" fmla="*/ 131240 w 262480"/>
                  <a:gd name="connsiteY15" fmla="*/ 0 h 417125"/>
                  <a:gd name="connsiteX0" fmla="*/ 131524 w 262764"/>
                  <a:gd name="connsiteY0" fmla="*/ 0 h 417125"/>
                  <a:gd name="connsiteX1" fmla="*/ 207850 w 262764"/>
                  <a:gd name="connsiteY1" fmla="*/ 200218 h 417125"/>
                  <a:gd name="connsiteX2" fmla="*/ 205625 w 262764"/>
                  <a:gd name="connsiteY2" fmla="*/ 229135 h 417125"/>
                  <a:gd name="connsiteX3" fmla="*/ 224325 w 262764"/>
                  <a:gd name="connsiteY3" fmla="*/ 238113 h 417125"/>
                  <a:gd name="connsiteX4" fmla="*/ 262764 w 262764"/>
                  <a:gd name="connsiteY4" fmla="*/ 304196 h 417125"/>
                  <a:gd name="connsiteX5" fmla="*/ 224325 w 262764"/>
                  <a:gd name="connsiteY5" fmla="*/ 370279 h 417125"/>
                  <a:gd name="connsiteX6" fmla="*/ 213050 w 262764"/>
                  <a:gd name="connsiteY6" fmla="*/ 375692 h 417125"/>
                  <a:gd name="connsiteX7" fmla="*/ 212957 w 262764"/>
                  <a:gd name="connsiteY7" fmla="*/ 376045 h 417125"/>
                  <a:gd name="connsiteX8" fmla="*/ 131524 w 262764"/>
                  <a:gd name="connsiteY8" fmla="*/ 417125 h 417125"/>
                  <a:gd name="connsiteX9" fmla="*/ 50091 w 262764"/>
                  <a:gd name="connsiteY9" fmla="*/ 376045 h 417125"/>
                  <a:gd name="connsiteX10" fmla="*/ 49998 w 262764"/>
                  <a:gd name="connsiteY10" fmla="*/ 375692 h 417125"/>
                  <a:gd name="connsiteX11" fmla="*/ 38723 w 262764"/>
                  <a:gd name="connsiteY11" fmla="*/ 370279 h 417125"/>
                  <a:gd name="connsiteX12" fmla="*/ 284 w 262764"/>
                  <a:gd name="connsiteY12" fmla="*/ 304196 h 417125"/>
                  <a:gd name="connsiteX13" fmla="*/ 55198 w 262764"/>
                  <a:gd name="connsiteY13" fmla="*/ 200218 h 417125"/>
                  <a:gd name="connsiteX14" fmla="*/ 131524 w 262764"/>
                  <a:gd name="connsiteY14" fmla="*/ 0 h 417125"/>
                  <a:gd name="connsiteX0" fmla="*/ 153688 w 284928"/>
                  <a:gd name="connsiteY0" fmla="*/ 71 h 417196"/>
                  <a:gd name="connsiteX1" fmla="*/ 230014 w 284928"/>
                  <a:gd name="connsiteY1" fmla="*/ 200289 h 417196"/>
                  <a:gd name="connsiteX2" fmla="*/ 227789 w 284928"/>
                  <a:gd name="connsiteY2" fmla="*/ 229206 h 417196"/>
                  <a:gd name="connsiteX3" fmla="*/ 246489 w 284928"/>
                  <a:gd name="connsiteY3" fmla="*/ 238184 h 417196"/>
                  <a:gd name="connsiteX4" fmla="*/ 284928 w 284928"/>
                  <a:gd name="connsiteY4" fmla="*/ 304267 h 417196"/>
                  <a:gd name="connsiteX5" fmla="*/ 246489 w 284928"/>
                  <a:gd name="connsiteY5" fmla="*/ 370350 h 417196"/>
                  <a:gd name="connsiteX6" fmla="*/ 235214 w 284928"/>
                  <a:gd name="connsiteY6" fmla="*/ 375763 h 417196"/>
                  <a:gd name="connsiteX7" fmla="*/ 235121 w 284928"/>
                  <a:gd name="connsiteY7" fmla="*/ 376116 h 417196"/>
                  <a:gd name="connsiteX8" fmla="*/ 153688 w 284928"/>
                  <a:gd name="connsiteY8" fmla="*/ 417196 h 417196"/>
                  <a:gd name="connsiteX9" fmla="*/ 72255 w 284928"/>
                  <a:gd name="connsiteY9" fmla="*/ 376116 h 417196"/>
                  <a:gd name="connsiteX10" fmla="*/ 72162 w 284928"/>
                  <a:gd name="connsiteY10" fmla="*/ 375763 h 417196"/>
                  <a:gd name="connsiteX11" fmla="*/ 60887 w 284928"/>
                  <a:gd name="connsiteY11" fmla="*/ 370350 h 417196"/>
                  <a:gd name="connsiteX12" fmla="*/ 22448 w 284928"/>
                  <a:gd name="connsiteY12" fmla="*/ 304267 h 417196"/>
                  <a:gd name="connsiteX13" fmla="*/ 8306 w 284928"/>
                  <a:gd name="connsiteY13" fmla="*/ 178858 h 417196"/>
                  <a:gd name="connsiteX14" fmla="*/ 153688 w 284928"/>
                  <a:gd name="connsiteY14" fmla="*/ 71 h 417196"/>
                  <a:gd name="connsiteX0" fmla="*/ 0 w 276622"/>
                  <a:gd name="connsiteY0" fmla="*/ 178858 h 417196"/>
                  <a:gd name="connsiteX1" fmla="*/ 145382 w 276622"/>
                  <a:gd name="connsiteY1" fmla="*/ 71 h 417196"/>
                  <a:gd name="connsiteX2" fmla="*/ 221708 w 276622"/>
                  <a:gd name="connsiteY2" fmla="*/ 200289 h 417196"/>
                  <a:gd name="connsiteX3" fmla="*/ 219483 w 276622"/>
                  <a:gd name="connsiteY3" fmla="*/ 229206 h 417196"/>
                  <a:gd name="connsiteX4" fmla="*/ 238183 w 276622"/>
                  <a:gd name="connsiteY4" fmla="*/ 238184 h 417196"/>
                  <a:gd name="connsiteX5" fmla="*/ 276622 w 276622"/>
                  <a:gd name="connsiteY5" fmla="*/ 304267 h 417196"/>
                  <a:gd name="connsiteX6" fmla="*/ 238183 w 276622"/>
                  <a:gd name="connsiteY6" fmla="*/ 370350 h 417196"/>
                  <a:gd name="connsiteX7" fmla="*/ 226908 w 276622"/>
                  <a:gd name="connsiteY7" fmla="*/ 375763 h 417196"/>
                  <a:gd name="connsiteX8" fmla="*/ 226815 w 276622"/>
                  <a:gd name="connsiteY8" fmla="*/ 376116 h 417196"/>
                  <a:gd name="connsiteX9" fmla="*/ 145382 w 276622"/>
                  <a:gd name="connsiteY9" fmla="*/ 417196 h 417196"/>
                  <a:gd name="connsiteX10" fmla="*/ 63949 w 276622"/>
                  <a:gd name="connsiteY10" fmla="*/ 376116 h 417196"/>
                  <a:gd name="connsiteX11" fmla="*/ 63856 w 276622"/>
                  <a:gd name="connsiteY11" fmla="*/ 375763 h 417196"/>
                  <a:gd name="connsiteX12" fmla="*/ 52581 w 276622"/>
                  <a:gd name="connsiteY12" fmla="*/ 370350 h 417196"/>
                  <a:gd name="connsiteX13" fmla="*/ 14142 w 276622"/>
                  <a:gd name="connsiteY13" fmla="*/ 304267 h 417196"/>
                  <a:gd name="connsiteX14" fmla="*/ 91440 w 276622"/>
                  <a:gd name="connsiteY14" fmla="*/ 270298 h 417196"/>
                  <a:gd name="connsiteX0" fmla="*/ 140513 w 271753"/>
                  <a:gd name="connsiteY0" fmla="*/ 0 h 417125"/>
                  <a:gd name="connsiteX1" fmla="*/ 216839 w 271753"/>
                  <a:gd name="connsiteY1" fmla="*/ 200218 h 417125"/>
                  <a:gd name="connsiteX2" fmla="*/ 214614 w 271753"/>
                  <a:gd name="connsiteY2" fmla="*/ 229135 h 417125"/>
                  <a:gd name="connsiteX3" fmla="*/ 233314 w 271753"/>
                  <a:gd name="connsiteY3" fmla="*/ 238113 h 417125"/>
                  <a:gd name="connsiteX4" fmla="*/ 271753 w 271753"/>
                  <a:gd name="connsiteY4" fmla="*/ 304196 h 417125"/>
                  <a:gd name="connsiteX5" fmla="*/ 233314 w 271753"/>
                  <a:gd name="connsiteY5" fmla="*/ 370279 h 417125"/>
                  <a:gd name="connsiteX6" fmla="*/ 222039 w 271753"/>
                  <a:gd name="connsiteY6" fmla="*/ 375692 h 417125"/>
                  <a:gd name="connsiteX7" fmla="*/ 221946 w 271753"/>
                  <a:gd name="connsiteY7" fmla="*/ 376045 h 417125"/>
                  <a:gd name="connsiteX8" fmla="*/ 140513 w 271753"/>
                  <a:gd name="connsiteY8" fmla="*/ 417125 h 417125"/>
                  <a:gd name="connsiteX9" fmla="*/ 59080 w 271753"/>
                  <a:gd name="connsiteY9" fmla="*/ 376045 h 417125"/>
                  <a:gd name="connsiteX10" fmla="*/ 58987 w 271753"/>
                  <a:gd name="connsiteY10" fmla="*/ 375692 h 417125"/>
                  <a:gd name="connsiteX11" fmla="*/ 47712 w 271753"/>
                  <a:gd name="connsiteY11" fmla="*/ 370279 h 417125"/>
                  <a:gd name="connsiteX12" fmla="*/ 9273 w 271753"/>
                  <a:gd name="connsiteY12" fmla="*/ 304196 h 417125"/>
                  <a:gd name="connsiteX13" fmla="*/ 86571 w 271753"/>
                  <a:gd name="connsiteY13" fmla="*/ 270227 h 417125"/>
                  <a:gd name="connsiteX0" fmla="*/ 131240 w 262480"/>
                  <a:gd name="connsiteY0" fmla="*/ 0 h 417125"/>
                  <a:gd name="connsiteX1" fmla="*/ 207566 w 262480"/>
                  <a:gd name="connsiteY1" fmla="*/ 200218 h 417125"/>
                  <a:gd name="connsiteX2" fmla="*/ 205341 w 262480"/>
                  <a:gd name="connsiteY2" fmla="*/ 229135 h 417125"/>
                  <a:gd name="connsiteX3" fmla="*/ 224041 w 262480"/>
                  <a:gd name="connsiteY3" fmla="*/ 238113 h 417125"/>
                  <a:gd name="connsiteX4" fmla="*/ 262480 w 262480"/>
                  <a:gd name="connsiteY4" fmla="*/ 304196 h 417125"/>
                  <a:gd name="connsiteX5" fmla="*/ 224041 w 262480"/>
                  <a:gd name="connsiteY5" fmla="*/ 370279 h 417125"/>
                  <a:gd name="connsiteX6" fmla="*/ 212766 w 262480"/>
                  <a:gd name="connsiteY6" fmla="*/ 375692 h 417125"/>
                  <a:gd name="connsiteX7" fmla="*/ 212673 w 262480"/>
                  <a:gd name="connsiteY7" fmla="*/ 376045 h 417125"/>
                  <a:gd name="connsiteX8" fmla="*/ 131240 w 262480"/>
                  <a:gd name="connsiteY8" fmla="*/ 417125 h 417125"/>
                  <a:gd name="connsiteX9" fmla="*/ 49807 w 262480"/>
                  <a:gd name="connsiteY9" fmla="*/ 376045 h 417125"/>
                  <a:gd name="connsiteX10" fmla="*/ 49714 w 262480"/>
                  <a:gd name="connsiteY10" fmla="*/ 375692 h 417125"/>
                  <a:gd name="connsiteX11" fmla="*/ 38439 w 262480"/>
                  <a:gd name="connsiteY11" fmla="*/ 370279 h 417125"/>
                  <a:gd name="connsiteX12" fmla="*/ 0 w 262480"/>
                  <a:gd name="connsiteY12" fmla="*/ 304196 h 417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2480" h="417125">
                    <a:moveTo>
                      <a:pt x="131240" y="0"/>
                    </a:moveTo>
                    <a:cubicBezTo>
                      <a:pt x="168191" y="3572"/>
                      <a:pt x="207566" y="89641"/>
                      <a:pt x="207566" y="200218"/>
                    </a:cubicBezTo>
                    <a:lnTo>
                      <a:pt x="205341" y="229135"/>
                    </a:lnTo>
                    <a:lnTo>
                      <a:pt x="224041" y="238113"/>
                    </a:lnTo>
                    <a:cubicBezTo>
                      <a:pt x="247791" y="255025"/>
                      <a:pt x="262480" y="278389"/>
                      <a:pt x="262480" y="304196"/>
                    </a:cubicBezTo>
                    <a:cubicBezTo>
                      <a:pt x="262480" y="330003"/>
                      <a:pt x="247791" y="353367"/>
                      <a:pt x="224041" y="370279"/>
                    </a:cubicBezTo>
                    <a:lnTo>
                      <a:pt x="212766" y="375692"/>
                    </a:lnTo>
                    <a:cubicBezTo>
                      <a:pt x="212735" y="375810"/>
                      <a:pt x="212704" y="375927"/>
                      <a:pt x="212673" y="376045"/>
                    </a:cubicBezTo>
                    <a:cubicBezTo>
                      <a:pt x="199256" y="400186"/>
                      <a:pt x="167848" y="417125"/>
                      <a:pt x="131240" y="417125"/>
                    </a:cubicBezTo>
                    <a:cubicBezTo>
                      <a:pt x="94633" y="417125"/>
                      <a:pt x="63224" y="400186"/>
                      <a:pt x="49807" y="376045"/>
                    </a:cubicBezTo>
                    <a:cubicBezTo>
                      <a:pt x="49776" y="375927"/>
                      <a:pt x="49745" y="375810"/>
                      <a:pt x="49714" y="375692"/>
                    </a:cubicBezTo>
                    <a:lnTo>
                      <a:pt x="38439" y="370279"/>
                    </a:lnTo>
                    <a:cubicBezTo>
                      <a:pt x="14690" y="353367"/>
                      <a:pt x="8763" y="336111"/>
                      <a:pt x="0" y="304196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7" name="平行四辺形 45">
              <a:extLst>
                <a:ext uri="{FF2B5EF4-FFF2-40B4-BE49-F238E27FC236}">
                  <a16:creationId xmlns:a16="http://schemas.microsoft.com/office/drawing/2014/main" id="{4BAB7D55-B8E0-4F51-A395-A1BEB0C47157}"/>
                </a:ext>
              </a:extLst>
            </p:cNvPr>
            <p:cNvSpPr/>
            <p:nvPr/>
          </p:nvSpPr>
          <p:spPr>
            <a:xfrm>
              <a:off x="1570491" y="1933911"/>
              <a:ext cx="931872" cy="1519752"/>
            </a:xfrm>
            <a:custGeom>
              <a:avLst/>
              <a:gdLst>
                <a:gd name="connsiteX0" fmla="*/ 0 w 1108075"/>
                <a:gd name="connsiteY0" fmla="*/ 1666875 h 1666875"/>
                <a:gd name="connsiteX1" fmla="*/ 774245 w 1108075"/>
                <a:gd name="connsiteY1" fmla="*/ 0 h 1666875"/>
                <a:gd name="connsiteX2" fmla="*/ 1108075 w 1108075"/>
                <a:gd name="connsiteY2" fmla="*/ 0 h 1666875"/>
                <a:gd name="connsiteX3" fmla="*/ 333830 w 1108075"/>
                <a:gd name="connsiteY3" fmla="*/ 1666875 h 1666875"/>
                <a:gd name="connsiteX4" fmla="*/ 0 w 1108075"/>
                <a:gd name="connsiteY4" fmla="*/ 1666875 h 1666875"/>
                <a:gd name="connsiteX0" fmla="*/ 0 w 1108075"/>
                <a:gd name="connsiteY0" fmla="*/ 1795462 h 1795462"/>
                <a:gd name="connsiteX1" fmla="*/ 826632 w 1108075"/>
                <a:gd name="connsiteY1" fmla="*/ 0 h 1795462"/>
                <a:gd name="connsiteX2" fmla="*/ 1108075 w 1108075"/>
                <a:gd name="connsiteY2" fmla="*/ 128587 h 1795462"/>
                <a:gd name="connsiteX3" fmla="*/ 333830 w 1108075"/>
                <a:gd name="connsiteY3" fmla="*/ 1795462 h 1795462"/>
                <a:gd name="connsiteX4" fmla="*/ 0 w 1108075"/>
                <a:gd name="connsiteY4" fmla="*/ 1795462 h 1795462"/>
                <a:gd name="connsiteX0" fmla="*/ 0 w 1100931"/>
                <a:gd name="connsiteY0" fmla="*/ 1795462 h 1795462"/>
                <a:gd name="connsiteX1" fmla="*/ 826632 w 1100931"/>
                <a:gd name="connsiteY1" fmla="*/ 0 h 1795462"/>
                <a:gd name="connsiteX2" fmla="*/ 1100931 w 1100931"/>
                <a:gd name="connsiteY2" fmla="*/ 145255 h 1795462"/>
                <a:gd name="connsiteX3" fmla="*/ 333830 w 1100931"/>
                <a:gd name="connsiteY3" fmla="*/ 1795462 h 1795462"/>
                <a:gd name="connsiteX4" fmla="*/ 0 w 1100931"/>
                <a:gd name="connsiteY4" fmla="*/ 1795462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31" h="1795462">
                  <a:moveTo>
                    <a:pt x="0" y="1795462"/>
                  </a:moveTo>
                  <a:lnTo>
                    <a:pt x="826632" y="0"/>
                  </a:lnTo>
                  <a:lnTo>
                    <a:pt x="1100931" y="145255"/>
                  </a:lnTo>
                  <a:lnTo>
                    <a:pt x="333830" y="1795462"/>
                  </a:lnTo>
                  <a:lnTo>
                    <a:pt x="0" y="1795462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" name="平行四辺形 46">
              <a:extLst>
                <a:ext uri="{FF2B5EF4-FFF2-40B4-BE49-F238E27FC236}">
                  <a16:creationId xmlns:a16="http://schemas.microsoft.com/office/drawing/2014/main" id="{040799AF-9B51-45C2-BA28-5C8148D01DB5}"/>
                </a:ext>
              </a:extLst>
            </p:cNvPr>
            <p:cNvSpPr/>
            <p:nvPr/>
          </p:nvSpPr>
          <p:spPr>
            <a:xfrm>
              <a:off x="1598710" y="1929879"/>
              <a:ext cx="925825" cy="1523784"/>
            </a:xfrm>
            <a:custGeom>
              <a:avLst/>
              <a:gdLst>
                <a:gd name="connsiteX0" fmla="*/ 0 w 1108075"/>
                <a:gd name="connsiteY0" fmla="*/ 1666875 h 1666875"/>
                <a:gd name="connsiteX1" fmla="*/ 774245 w 1108075"/>
                <a:gd name="connsiteY1" fmla="*/ 0 h 1666875"/>
                <a:gd name="connsiteX2" fmla="*/ 1108075 w 1108075"/>
                <a:gd name="connsiteY2" fmla="*/ 0 h 1666875"/>
                <a:gd name="connsiteX3" fmla="*/ 333830 w 1108075"/>
                <a:gd name="connsiteY3" fmla="*/ 1666875 h 1666875"/>
                <a:gd name="connsiteX4" fmla="*/ 0 w 1108075"/>
                <a:gd name="connsiteY4" fmla="*/ 1666875 h 1666875"/>
                <a:gd name="connsiteX0" fmla="*/ 0 w 1108075"/>
                <a:gd name="connsiteY0" fmla="*/ 1800225 h 1800225"/>
                <a:gd name="connsiteX1" fmla="*/ 809964 w 1108075"/>
                <a:gd name="connsiteY1" fmla="*/ 0 h 1800225"/>
                <a:gd name="connsiteX2" fmla="*/ 1108075 w 1108075"/>
                <a:gd name="connsiteY2" fmla="*/ 133350 h 1800225"/>
                <a:gd name="connsiteX3" fmla="*/ 333830 w 1108075"/>
                <a:gd name="connsiteY3" fmla="*/ 1800225 h 1800225"/>
                <a:gd name="connsiteX4" fmla="*/ 0 w 1108075"/>
                <a:gd name="connsiteY4" fmla="*/ 1800225 h 1800225"/>
                <a:gd name="connsiteX0" fmla="*/ 0 w 1093787"/>
                <a:gd name="connsiteY0" fmla="*/ 1800225 h 1800225"/>
                <a:gd name="connsiteX1" fmla="*/ 809964 w 1093787"/>
                <a:gd name="connsiteY1" fmla="*/ 0 h 1800225"/>
                <a:gd name="connsiteX2" fmla="*/ 1093787 w 1093787"/>
                <a:gd name="connsiteY2" fmla="*/ 150019 h 1800225"/>
                <a:gd name="connsiteX3" fmla="*/ 333830 w 1093787"/>
                <a:gd name="connsiteY3" fmla="*/ 1800225 h 1800225"/>
                <a:gd name="connsiteX4" fmla="*/ 0 w 1093787"/>
                <a:gd name="connsiteY4" fmla="*/ 1800225 h 1800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3787" h="1800225">
                  <a:moveTo>
                    <a:pt x="0" y="1800225"/>
                  </a:moveTo>
                  <a:lnTo>
                    <a:pt x="809964" y="0"/>
                  </a:lnTo>
                  <a:lnTo>
                    <a:pt x="1093787" y="150019"/>
                  </a:lnTo>
                  <a:lnTo>
                    <a:pt x="333830" y="1800225"/>
                  </a:lnTo>
                  <a:lnTo>
                    <a:pt x="0" y="1800225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93FA4286-5C5D-4CBE-A075-80946A203A28}"/>
                </a:ext>
              </a:extLst>
            </p:cNvPr>
            <p:cNvSpPr/>
            <p:nvPr/>
          </p:nvSpPr>
          <p:spPr>
            <a:xfrm>
              <a:off x="2395791" y="1974223"/>
              <a:ext cx="112619" cy="1479440"/>
            </a:xfrm>
            <a:custGeom>
              <a:avLst/>
              <a:gdLst>
                <a:gd name="connsiteX0" fmla="*/ 0 w 133050"/>
                <a:gd name="connsiteY0" fmla="*/ 0 h 1666875"/>
                <a:gd name="connsiteX1" fmla="*/ 133050 w 133050"/>
                <a:gd name="connsiteY1" fmla="*/ 0 h 1666875"/>
                <a:gd name="connsiteX2" fmla="*/ 133050 w 133050"/>
                <a:gd name="connsiteY2" fmla="*/ 1666875 h 1666875"/>
                <a:gd name="connsiteX3" fmla="*/ 0 w 133050"/>
                <a:gd name="connsiteY3" fmla="*/ 1666875 h 1666875"/>
                <a:gd name="connsiteX4" fmla="*/ 0 w 133050"/>
                <a:gd name="connsiteY4" fmla="*/ 0 h 1666875"/>
                <a:gd name="connsiteX0" fmla="*/ 0 w 133050"/>
                <a:gd name="connsiteY0" fmla="*/ 0 h 1747837"/>
                <a:gd name="connsiteX1" fmla="*/ 133050 w 133050"/>
                <a:gd name="connsiteY1" fmla="*/ 80962 h 1747837"/>
                <a:gd name="connsiteX2" fmla="*/ 133050 w 133050"/>
                <a:gd name="connsiteY2" fmla="*/ 1747837 h 1747837"/>
                <a:gd name="connsiteX3" fmla="*/ 0 w 133050"/>
                <a:gd name="connsiteY3" fmla="*/ 1747837 h 1747837"/>
                <a:gd name="connsiteX4" fmla="*/ 0 w 133050"/>
                <a:gd name="connsiteY4" fmla="*/ 0 h 174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050" h="1747837">
                  <a:moveTo>
                    <a:pt x="0" y="0"/>
                  </a:moveTo>
                  <a:lnTo>
                    <a:pt x="133050" y="80962"/>
                  </a:lnTo>
                  <a:lnTo>
                    <a:pt x="133050" y="1747837"/>
                  </a:lnTo>
                  <a:lnTo>
                    <a:pt x="0" y="1747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0B44DD9-EBE0-443E-8C20-54BD53473BB1}"/>
                </a:ext>
              </a:extLst>
            </p:cNvPr>
            <p:cNvSpPr/>
            <p:nvPr/>
          </p:nvSpPr>
          <p:spPr>
            <a:xfrm>
              <a:off x="2508410" y="2042752"/>
              <a:ext cx="526692" cy="1410911"/>
            </a:xfrm>
            <a:custGeom>
              <a:avLst/>
              <a:gdLst>
                <a:gd name="connsiteX0" fmla="*/ 0 w 457200"/>
                <a:gd name="connsiteY0" fmla="*/ 0 h 1666875"/>
                <a:gd name="connsiteX1" fmla="*/ 11494 w 457200"/>
                <a:gd name="connsiteY1" fmla="*/ 0 h 1666875"/>
                <a:gd name="connsiteX2" fmla="*/ 457200 w 457200"/>
                <a:gd name="connsiteY2" fmla="*/ 445706 h 1666875"/>
                <a:gd name="connsiteX3" fmla="*/ 457200 w 457200"/>
                <a:gd name="connsiteY3" fmla="*/ 1666875 h 1666875"/>
                <a:gd name="connsiteX4" fmla="*/ 0 w 457200"/>
                <a:gd name="connsiteY4" fmla="*/ 1666875 h 1666875"/>
                <a:gd name="connsiteX5" fmla="*/ 0 w 457200"/>
                <a:gd name="connsiteY5" fmla="*/ 0 h 1666875"/>
                <a:gd name="connsiteX0" fmla="*/ 0 w 554726"/>
                <a:gd name="connsiteY0" fmla="*/ 0 h 1666875"/>
                <a:gd name="connsiteX1" fmla="*/ 11494 w 554726"/>
                <a:gd name="connsiteY1" fmla="*/ 0 h 1666875"/>
                <a:gd name="connsiteX2" fmla="*/ 457200 w 554726"/>
                <a:gd name="connsiteY2" fmla="*/ 445706 h 1666875"/>
                <a:gd name="connsiteX3" fmla="*/ 554726 w 554726"/>
                <a:gd name="connsiteY3" fmla="*/ 1666875 h 1666875"/>
                <a:gd name="connsiteX4" fmla="*/ 0 w 554726"/>
                <a:gd name="connsiteY4" fmla="*/ 1666875 h 1666875"/>
                <a:gd name="connsiteX5" fmla="*/ 0 w 554726"/>
                <a:gd name="connsiteY5" fmla="*/ 0 h 1666875"/>
                <a:gd name="connsiteX0" fmla="*/ 0 w 622244"/>
                <a:gd name="connsiteY0" fmla="*/ 0 h 1666875"/>
                <a:gd name="connsiteX1" fmla="*/ 11494 w 622244"/>
                <a:gd name="connsiteY1" fmla="*/ 0 h 1666875"/>
                <a:gd name="connsiteX2" fmla="*/ 457200 w 622244"/>
                <a:gd name="connsiteY2" fmla="*/ 445706 h 1666875"/>
                <a:gd name="connsiteX3" fmla="*/ 622244 w 622244"/>
                <a:gd name="connsiteY3" fmla="*/ 1666875 h 1666875"/>
                <a:gd name="connsiteX4" fmla="*/ 0 w 622244"/>
                <a:gd name="connsiteY4" fmla="*/ 1666875 h 1666875"/>
                <a:gd name="connsiteX5" fmla="*/ 0 w 622244"/>
                <a:gd name="connsiteY5" fmla="*/ 0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2244" h="1666875">
                  <a:moveTo>
                    <a:pt x="0" y="0"/>
                  </a:moveTo>
                  <a:lnTo>
                    <a:pt x="11494" y="0"/>
                  </a:lnTo>
                  <a:cubicBezTo>
                    <a:pt x="257651" y="0"/>
                    <a:pt x="457200" y="199549"/>
                    <a:pt x="457200" y="445706"/>
                  </a:cubicBezTo>
                  <a:lnTo>
                    <a:pt x="622244" y="1666875"/>
                  </a:lnTo>
                  <a:lnTo>
                    <a:pt x="0" y="1666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EC48F5F-EC2F-47E8-9BFF-9A1436B238F9}"/>
                </a:ext>
              </a:extLst>
            </p:cNvPr>
            <p:cNvSpPr/>
            <p:nvPr/>
          </p:nvSpPr>
          <p:spPr>
            <a:xfrm>
              <a:off x="2596006" y="2403909"/>
              <a:ext cx="230866" cy="230867"/>
            </a:xfrm>
            <a:custGeom>
              <a:avLst/>
              <a:gdLst>
                <a:gd name="connsiteX0" fmla="*/ 373316 w 647700"/>
                <a:gd name="connsiteY0" fmla="*/ 363791 h 647700"/>
                <a:gd name="connsiteX1" fmla="*/ 373316 w 647700"/>
                <a:gd name="connsiteY1" fmla="*/ 549343 h 647700"/>
                <a:gd name="connsiteX2" fmla="*/ 413799 w 647700"/>
                <a:gd name="connsiteY2" fmla="*/ 536776 h 647700"/>
                <a:gd name="connsiteX3" fmla="*/ 550241 w 647700"/>
                <a:gd name="connsiteY3" fmla="*/ 370422 h 647700"/>
                <a:gd name="connsiteX4" fmla="*/ 550910 w 647700"/>
                <a:gd name="connsiteY4" fmla="*/ 363791 h 647700"/>
                <a:gd name="connsiteX5" fmla="*/ 96790 w 647700"/>
                <a:gd name="connsiteY5" fmla="*/ 363791 h 647700"/>
                <a:gd name="connsiteX6" fmla="*/ 97459 w 647700"/>
                <a:gd name="connsiteY6" fmla="*/ 370422 h 647700"/>
                <a:gd name="connsiteX7" fmla="*/ 233901 w 647700"/>
                <a:gd name="connsiteY7" fmla="*/ 536776 h 647700"/>
                <a:gd name="connsiteX8" fmla="*/ 274384 w 647700"/>
                <a:gd name="connsiteY8" fmla="*/ 549343 h 647700"/>
                <a:gd name="connsiteX9" fmla="*/ 274384 w 647700"/>
                <a:gd name="connsiteY9" fmla="*/ 363791 h 647700"/>
                <a:gd name="connsiteX10" fmla="*/ 373316 w 647700"/>
                <a:gd name="connsiteY10" fmla="*/ 98358 h 647700"/>
                <a:gd name="connsiteX11" fmla="*/ 373316 w 647700"/>
                <a:gd name="connsiteY11" fmla="*/ 264859 h 647700"/>
                <a:gd name="connsiteX12" fmla="*/ 546386 w 647700"/>
                <a:gd name="connsiteY12" fmla="*/ 264859 h 647700"/>
                <a:gd name="connsiteX13" fmla="*/ 536776 w 647700"/>
                <a:gd name="connsiteY13" fmla="*/ 233901 h 647700"/>
                <a:gd name="connsiteX14" fmla="*/ 413799 w 647700"/>
                <a:gd name="connsiteY14" fmla="*/ 110924 h 647700"/>
                <a:gd name="connsiteX15" fmla="*/ 274384 w 647700"/>
                <a:gd name="connsiteY15" fmla="*/ 98358 h 647700"/>
                <a:gd name="connsiteX16" fmla="*/ 233901 w 647700"/>
                <a:gd name="connsiteY16" fmla="*/ 110924 h 647700"/>
                <a:gd name="connsiteX17" fmla="*/ 110924 w 647700"/>
                <a:gd name="connsiteY17" fmla="*/ 233901 h 647700"/>
                <a:gd name="connsiteX18" fmla="*/ 101314 w 647700"/>
                <a:gd name="connsiteY18" fmla="*/ 264859 h 647700"/>
                <a:gd name="connsiteX19" fmla="*/ 274384 w 647700"/>
                <a:gd name="connsiteY19" fmla="*/ 264859 h 647700"/>
                <a:gd name="connsiteX20" fmla="*/ 323850 w 647700"/>
                <a:gd name="connsiteY20" fmla="*/ 0 h 647700"/>
                <a:gd name="connsiteX21" fmla="*/ 647700 w 647700"/>
                <a:gd name="connsiteY21" fmla="*/ 323850 h 647700"/>
                <a:gd name="connsiteX22" fmla="*/ 323850 w 647700"/>
                <a:gd name="connsiteY22" fmla="*/ 647700 h 647700"/>
                <a:gd name="connsiteX23" fmla="*/ 0 w 647700"/>
                <a:gd name="connsiteY23" fmla="*/ 323850 h 647700"/>
                <a:gd name="connsiteX24" fmla="*/ 323850 w 647700"/>
                <a:gd name="connsiteY24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47700" h="647700">
                  <a:moveTo>
                    <a:pt x="373316" y="363791"/>
                  </a:moveTo>
                  <a:lnTo>
                    <a:pt x="373316" y="549343"/>
                  </a:lnTo>
                  <a:lnTo>
                    <a:pt x="413799" y="536776"/>
                  </a:lnTo>
                  <a:cubicBezTo>
                    <a:pt x="482916" y="507542"/>
                    <a:pt x="534850" y="445638"/>
                    <a:pt x="550241" y="370422"/>
                  </a:cubicBezTo>
                  <a:lnTo>
                    <a:pt x="550910" y="363791"/>
                  </a:lnTo>
                  <a:close/>
                  <a:moveTo>
                    <a:pt x="96790" y="363791"/>
                  </a:moveTo>
                  <a:lnTo>
                    <a:pt x="97459" y="370422"/>
                  </a:lnTo>
                  <a:cubicBezTo>
                    <a:pt x="112850" y="445638"/>
                    <a:pt x="164784" y="507542"/>
                    <a:pt x="233901" y="536776"/>
                  </a:cubicBezTo>
                  <a:lnTo>
                    <a:pt x="274384" y="549343"/>
                  </a:lnTo>
                  <a:lnTo>
                    <a:pt x="274384" y="363791"/>
                  </a:lnTo>
                  <a:close/>
                  <a:moveTo>
                    <a:pt x="373316" y="98358"/>
                  </a:moveTo>
                  <a:lnTo>
                    <a:pt x="373316" y="264859"/>
                  </a:lnTo>
                  <a:lnTo>
                    <a:pt x="546386" y="264859"/>
                  </a:lnTo>
                  <a:lnTo>
                    <a:pt x="536776" y="233901"/>
                  </a:lnTo>
                  <a:cubicBezTo>
                    <a:pt x="513389" y="178608"/>
                    <a:pt x="469093" y="134311"/>
                    <a:pt x="413799" y="110924"/>
                  </a:cubicBezTo>
                  <a:close/>
                  <a:moveTo>
                    <a:pt x="274384" y="98358"/>
                  </a:moveTo>
                  <a:lnTo>
                    <a:pt x="233901" y="110924"/>
                  </a:lnTo>
                  <a:cubicBezTo>
                    <a:pt x="178608" y="134311"/>
                    <a:pt x="134311" y="178608"/>
                    <a:pt x="110924" y="233901"/>
                  </a:cubicBezTo>
                  <a:lnTo>
                    <a:pt x="101314" y="264859"/>
                  </a:lnTo>
                  <a:lnTo>
                    <a:pt x="274384" y="264859"/>
                  </a:lnTo>
                  <a:close/>
                  <a:moveTo>
                    <a:pt x="323850" y="0"/>
                  </a:moveTo>
                  <a:cubicBezTo>
                    <a:pt x="502707" y="0"/>
                    <a:pt x="647700" y="144993"/>
                    <a:pt x="647700" y="323850"/>
                  </a:cubicBezTo>
                  <a:cubicBezTo>
                    <a:pt x="647700" y="502707"/>
                    <a:pt x="502707" y="647700"/>
                    <a:pt x="323850" y="647700"/>
                  </a:cubicBezTo>
                  <a:cubicBezTo>
                    <a:pt x="144993" y="647700"/>
                    <a:pt x="0" y="502707"/>
                    <a:pt x="0" y="323850"/>
                  </a:cubicBezTo>
                  <a:cubicBezTo>
                    <a:pt x="0" y="144993"/>
                    <a:pt x="144993" y="0"/>
                    <a:pt x="323850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C73C9AE4-A92A-4CB5-B038-36DBB6755413}"/>
              </a:ext>
            </a:extLst>
          </p:cNvPr>
          <p:cNvGrpSpPr/>
          <p:nvPr/>
        </p:nvGrpSpPr>
        <p:grpSpPr>
          <a:xfrm>
            <a:off x="1949103" y="3098381"/>
            <a:ext cx="1739831" cy="1410911"/>
            <a:chOff x="3698038" y="5094927"/>
            <a:chExt cx="2272005" cy="1842476"/>
          </a:xfrm>
        </p:grpSpPr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23BD0597-EFAC-4EAE-B815-1F123AC3A435}"/>
                </a:ext>
              </a:extLst>
            </p:cNvPr>
            <p:cNvSpPr/>
            <p:nvPr/>
          </p:nvSpPr>
          <p:spPr>
            <a:xfrm>
              <a:off x="3698038" y="5094927"/>
              <a:ext cx="2272005" cy="1842476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F4C18853-EBCA-41B7-BB06-1279CDFFA6FB}"/>
                </a:ext>
              </a:extLst>
            </p:cNvPr>
            <p:cNvGrpSpPr/>
            <p:nvPr/>
          </p:nvGrpSpPr>
          <p:grpSpPr>
            <a:xfrm>
              <a:off x="3834698" y="5328120"/>
              <a:ext cx="1983510" cy="1159678"/>
              <a:chOff x="3179159" y="5318671"/>
              <a:chExt cx="2523394" cy="1475326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98092ED-5E43-4BE7-AEA2-50B3CD226F24}"/>
                  </a:ext>
                </a:extLst>
              </p:cNvPr>
              <p:cNvSpPr/>
              <p:nvPr/>
            </p:nvSpPr>
            <p:spPr>
              <a:xfrm>
                <a:off x="3182252" y="5473167"/>
                <a:ext cx="1683343" cy="1261844"/>
              </a:xfrm>
              <a:custGeom>
                <a:avLst/>
                <a:gdLst>
                  <a:gd name="connsiteX0" fmla="*/ 824612 w 1683343"/>
                  <a:gd name="connsiteY0" fmla="*/ 41 h 1261844"/>
                  <a:gd name="connsiteX1" fmla="*/ 955733 w 1683343"/>
                  <a:gd name="connsiteY1" fmla="*/ 12700 h 1261844"/>
                  <a:gd name="connsiteX2" fmla="*/ 1055872 w 1683343"/>
                  <a:gd name="connsiteY2" fmla="*/ 45596 h 1261844"/>
                  <a:gd name="connsiteX3" fmla="*/ 1100014 w 1683343"/>
                  <a:gd name="connsiteY3" fmla="*/ 46978 h 1261844"/>
                  <a:gd name="connsiteX4" fmla="*/ 1374489 w 1683343"/>
                  <a:gd name="connsiteY4" fmla="*/ 158136 h 1261844"/>
                  <a:gd name="connsiteX5" fmla="*/ 1386365 w 1683343"/>
                  <a:gd name="connsiteY5" fmla="*/ 169803 h 1261844"/>
                  <a:gd name="connsiteX6" fmla="*/ 1395831 w 1683343"/>
                  <a:gd name="connsiteY6" fmla="*/ 172915 h 1261844"/>
                  <a:gd name="connsiteX7" fmla="*/ 1672874 w 1683343"/>
                  <a:gd name="connsiteY7" fmla="*/ 480874 h 1261844"/>
                  <a:gd name="connsiteX8" fmla="*/ 1665908 w 1683343"/>
                  <a:gd name="connsiteY8" fmla="*/ 691552 h 1261844"/>
                  <a:gd name="connsiteX9" fmla="*/ 1647874 w 1683343"/>
                  <a:gd name="connsiteY9" fmla="*/ 738687 h 1261844"/>
                  <a:gd name="connsiteX10" fmla="*/ 1644900 w 1683343"/>
                  <a:gd name="connsiteY10" fmla="*/ 763049 h 1261844"/>
                  <a:gd name="connsiteX11" fmla="*/ 1321201 w 1683343"/>
                  <a:gd name="connsiteY11" fmla="*/ 1122727 h 1261844"/>
                  <a:gd name="connsiteX12" fmla="*/ 1246218 w 1683343"/>
                  <a:gd name="connsiteY12" fmla="*/ 1147020 h 1261844"/>
                  <a:gd name="connsiteX13" fmla="*/ 1238752 w 1683343"/>
                  <a:gd name="connsiteY13" fmla="*/ 1152828 h 1261844"/>
                  <a:gd name="connsiteX14" fmla="*/ 1038219 w 1683343"/>
                  <a:gd name="connsiteY14" fmla="*/ 1237158 h 1261844"/>
                  <a:gd name="connsiteX15" fmla="*/ 821030 w 1683343"/>
                  <a:gd name="connsiteY15" fmla="*/ 1249553 h 1261844"/>
                  <a:gd name="connsiteX16" fmla="*/ 815322 w 1683343"/>
                  <a:gd name="connsiteY16" fmla="*/ 1248360 h 1261844"/>
                  <a:gd name="connsiteX17" fmla="*/ 751819 w 1683343"/>
                  <a:gd name="connsiteY17" fmla="*/ 1258809 h 1261844"/>
                  <a:gd name="connsiteX18" fmla="*/ 516649 w 1683343"/>
                  <a:gd name="connsiteY18" fmla="*/ 1236463 h 1261844"/>
                  <a:gd name="connsiteX19" fmla="*/ 457167 w 1683343"/>
                  <a:gd name="connsiteY19" fmla="*/ 1212311 h 1261844"/>
                  <a:gd name="connsiteX20" fmla="*/ 435837 w 1683343"/>
                  <a:gd name="connsiteY20" fmla="*/ 1211643 h 1261844"/>
                  <a:gd name="connsiteX21" fmla="*/ 10469 w 1683343"/>
                  <a:gd name="connsiteY21" fmla="*/ 865808 h 1261844"/>
                  <a:gd name="connsiteX22" fmla="*/ 42855 w 1683343"/>
                  <a:gd name="connsiteY22" fmla="*/ 588692 h 1261844"/>
                  <a:gd name="connsiteX23" fmla="*/ 74741 w 1683343"/>
                  <a:gd name="connsiteY23" fmla="*/ 535646 h 1261844"/>
                  <a:gd name="connsiteX24" fmla="*/ 104151 w 1683343"/>
                  <a:gd name="connsiteY24" fmla="*/ 452287 h 1261844"/>
                  <a:gd name="connsiteX25" fmla="*/ 371602 w 1683343"/>
                  <a:gd name="connsiteY25" fmla="*/ 192929 h 1261844"/>
                  <a:gd name="connsiteX26" fmla="*/ 384337 w 1683343"/>
                  <a:gd name="connsiteY26" fmla="*/ 187705 h 1261844"/>
                  <a:gd name="connsiteX27" fmla="*/ 405269 w 1683343"/>
                  <a:gd name="connsiteY27" fmla="*/ 164316 h 1261844"/>
                  <a:gd name="connsiteX28" fmla="*/ 687176 w 1683343"/>
                  <a:gd name="connsiteY28" fmla="*/ 16683 h 1261844"/>
                  <a:gd name="connsiteX29" fmla="*/ 824612 w 1683343"/>
                  <a:gd name="connsiteY29" fmla="*/ 41 h 126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83343" h="1261844">
                    <a:moveTo>
                      <a:pt x="824612" y="41"/>
                    </a:moveTo>
                    <a:cubicBezTo>
                      <a:pt x="869652" y="-478"/>
                      <a:pt x="913639" y="3888"/>
                      <a:pt x="955733" y="12700"/>
                    </a:cubicBezTo>
                    <a:lnTo>
                      <a:pt x="1055872" y="45596"/>
                    </a:lnTo>
                    <a:lnTo>
                      <a:pt x="1100014" y="46978"/>
                    </a:lnTo>
                    <a:cubicBezTo>
                      <a:pt x="1204351" y="59421"/>
                      <a:pt x="1299719" y="98486"/>
                      <a:pt x="1374489" y="158136"/>
                    </a:cubicBezTo>
                    <a:lnTo>
                      <a:pt x="1386365" y="169803"/>
                    </a:lnTo>
                    <a:lnTo>
                      <a:pt x="1395831" y="172915"/>
                    </a:lnTo>
                    <a:cubicBezTo>
                      <a:pt x="1534522" y="229248"/>
                      <a:pt x="1639951" y="338689"/>
                      <a:pt x="1672874" y="480874"/>
                    </a:cubicBezTo>
                    <a:cubicBezTo>
                      <a:pt x="1689336" y="551967"/>
                      <a:pt x="1685918" y="623673"/>
                      <a:pt x="1665908" y="691552"/>
                    </a:cubicBezTo>
                    <a:lnTo>
                      <a:pt x="1647874" y="738687"/>
                    </a:lnTo>
                    <a:lnTo>
                      <a:pt x="1644900" y="763049"/>
                    </a:lnTo>
                    <a:cubicBezTo>
                      <a:pt x="1608717" y="915659"/>
                      <a:pt x="1488792" y="1051802"/>
                      <a:pt x="1321201" y="1122727"/>
                    </a:cubicBezTo>
                    <a:lnTo>
                      <a:pt x="1246218" y="1147020"/>
                    </a:lnTo>
                    <a:lnTo>
                      <a:pt x="1238752" y="1152828"/>
                    </a:lnTo>
                    <a:cubicBezTo>
                      <a:pt x="1179919" y="1190853"/>
                      <a:pt x="1112305" y="1220003"/>
                      <a:pt x="1038219" y="1237158"/>
                    </a:cubicBezTo>
                    <a:cubicBezTo>
                      <a:pt x="964134" y="1254313"/>
                      <a:pt x="890588" y="1257848"/>
                      <a:pt x="821030" y="1249553"/>
                    </a:cubicBezTo>
                    <a:lnTo>
                      <a:pt x="815322" y="1248360"/>
                    </a:lnTo>
                    <a:lnTo>
                      <a:pt x="751819" y="1258809"/>
                    </a:lnTo>
                    <a:cubicBezTo>
                      <a:pt x="669473" y="1266901"/>
                      <a:pt x="589448" y="1258603"/>
                      <a:pt x="516649" y="1236463"/>
                    </a:cubicBezTo>
                    <a:lnTo>
                      <a:pt x="457167" y="1212311"/>
                    </a:lnTo>
                    <a:lnTo>
                      <a:pt x="435837" y="1211643"/>
                    </a:lnTo>
                    <a:cubicBezTo>
                      <a:pt x="227162" y="1186756"/>
                      <a:pt x="54367" y="1055388"/>
                      <a:pt x="10469" y="865808"/>
                    </a:cubicBezTo>
                    <a:cubicBezTo>
                      <a:pt x="-11480" y="771018"/>
                      <a:pt x="1913" y="675136"/>
                      <a:pt x="42855" y="588692"/>
                    </a:cubicBezTo>
                    <a:lnTo>
                      <a:pt x="74741" y="535646"/>
                    </a:lnTo>
                    <a:lnTo>
                      <a:pt x="104151" y="452287"/>
                    </a:lnTo>
                    <a:cubicBezTo>
                      <a:pt x="155328" y="344230"/>
                      <a:pt x="249551" y="250923"/>
                      <a:pt x="371602" y="192929"/>
                    </a:cubicBezTo>
                    <a:lnTo>
                      <a:pt x="384337" y="187705"/>
                    </a:lnTo>
                    <a:lnTo>
                      <a:pt x="405269" y="164316"/>
                    </a:lnTo>
                    <a:cubicBezTo>
                      <a:pt x="479481" y="95136"/>
                      <a:pt x="576048" y="42415"/>
                      <a:pt x="687176" y="16683"/>
                    </a:cubicBezTo>
                    <a:cubicBezTo>
                      <a:pt x="733480" y="5961"/>
                      <a:pt x="779573" y="559"/>
                      <a:pt x="824612" y="41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50000"/>
                  </a:srgbClr>
                </a:fgClr>
                <a:bgClr>
                  <a:srgbClr val="99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D6E9A721-A6AE-4458-8ECD-A9A85B9EEBE4}"/>
                  </a:ext>
                </a:extLst>
              </p:cNvPr>
              <p:cNvSpPr/>
              <p:nvPr/>
            </p:nvSpPr>
            <p:spPr>
              <a:xfrm>
                <a:off x="3179159" y="5318671"/>
                <a:ext cx="1684177" cy="1285165"/>
              </a:xfrm>
              <a:custGeom>
                <a:avLst/>
                <a:gdLst>
                  <a:gd name="connsiteX0" fmla="*/ 822056 w 1684177"/>
                  <a:gd name="connsiteY0" fmla="*/ 16 h 1285165"/>
                  <a:gd name="connsiteX1" fmla="*/ 953366 w 1684177"/>
                  <a:gd name="connsiteY1" fmla="*/ 13491 h 1285165"/>
                  <a:gd name="connsiteX2" fmla="*/ 1053751 w 1684177"/>
                  <a:gd name="connsiteY2" fmla="*/ 47451 h 1285165"/>
                  <a:gd name="connsiteX3" fmla="*/ 1097944 w 1684177"/>
                  <a:gd name="connsiteY3" fmla="*/ 49053 h 1285165"/>
                  <a:gd name="connsiteX4" fmla="*/ 1373186 w 1684177"/>
                  <a:gd name="connsiteY4" fmla="*/ 163524 h 1285165"/>
                  <a:gd name="connsiteX5" fmla="*/ 1385125 w 1684177"/>
                  <a:gd name="connsiteY5" fmla="*/ 175465 h 1285165"/>
                  <a:gd name="connsiteX6" fmla="*/ 1394615 w 1684177"/>
                  <a:gd name="connsiteY6" fmla="*/ 178677 h 1285165"/>
                  <a:gd name="connsiteX7" fmla="*/ 1673291 w 1684177"/>
                  <a:gd name="connsiteY7" fmla="*/ 493692 h 1285165"/>
                  <a:gd name="connsiteX8" fmla="*/ 1667243 w 1684177"/>
                  <a:gd name="connsiteY8" fmla="*/ 708336 h 1285165"/>
                  <a:gd name="connsiteX9" fmla="*/ 1649398 w 1684177"/>
                  <a:gd name="connsiteY9" fmla="*/ 756285 h 1285165"/>
                  <a:gd name="connsiteX10" fmla="*/ 1646528 w 1684177"/>
                  <a:gd name="connsiteY10" fmla="*/ 781096 h 1285165"/>
                  <a:gd name="connsiteX11" fmla="*/ 1324079 w 1684177"/>
                  <a:gd name="connsiteY11" fmla="*/ 1146174 h 1285165"/>
                  <a:gd name="connsiteX12" fmla="*/ 1249127 w 1684177"/>
                  <a:gd name="connsiteY12" fmla="*/ 1170599 h 1285165"/>
                  <a:gd name="connsiteX13" fmla="*/ 1241679 w 1684177"/>
                  <a:gd name="connsiteY13" fmla="*/ 1176484 h 1285165"/>
                  <a:gd name="connsiteX14" fmla="*/ 1041312 w 1684177"/>
                  <a:gd name="connsiteY14" fmla="*/ 1261532 h 1285165"/>
                  <a:gd name="connsiteX15" fmla="*/ 823957 w 1684177"/>
                  <a:gd name="connsiteY15" fmla="*/ 1273209 h 1285165"/>
                  <a:gd name="connsiteX16" fmla="*/ 818238 w 1684177"/>
                  <a:gd name="connsiteY16" fmla="*/ 1271968 h 1285165"/>
                  <a:gd name="connsiteX17" fmla="*/ 754716 w 1684177"/>
                  <a:gd name="connsiteY17" fmla="*/ 1282337 h 1285165"/>
                  <a:gd name="connsiteX18" fmla="*/ 519209 w 1684177"/>
                  <a:gd name="connsiteY18" fmla="*/ 1258534 h 1285165"/>
                  <a:gd name="connsiteX19" fmla="*/ 459561 w 1684177"/>
                  <a:gd name="connsiteY19" fmla="*/ 1233663 h 1285165"/>
                  <a:gd name="connsiteX20" fmla="*/ 438205 w 1684177"/>
                  <a:gd name="connsiteY20" fmla="*/ 1232888 h 1285165"/>
                  <a:gd name="connsiteX21" fmla="*/ 10886 w 1684177"/>
                  <a:gd name="connsiteY21" fmla="*/ 878627 h 1285165"/>
                  <a:gd name="connsiteX22" fmla="*/ 42088 w 1684177"/>
                  <a:gd name="connsiteY22" fmla="*/ 596397 h 1285165"/>
                  <a:gd name="connsiteX23" fmla="*/ 73774 w 1684177"/>
                  <a:gd name="connsiteY23" fmla="*/ 542485 h 1285165"/>
                  <a:gd name="connsiteX24" fmla="*/ 102848 w 1684177"/>
                  <a:gd name="connsiteY24" fmla="*/ 457674 h 1285165"/>
                  <a:gd name="connsiteX25" fmla="*/ 369432 w 1684177"/>
                  <a:gd name="connsiteY25" fmla="*/ 194573 h 1285165"/>
                  <a:gd name="connsiteX26" fmla="*/ 382157 w 1684177"/>
                  <a:gd name="connsiteY26" fmla="*/ 189306 h 1285165"/>
                  <a:gd name="connsiteX27" fmla="*/ 403008 w 1684177"/>
                  <a:gd name="connsiteY27" fmla="*/ 165565 h 1285165"/>
                  <a:gd name="connsiteX28" fmla="*/ 684553 w 1684177"/>
                  <a:gd name="connsiteY28" fmla="*/ 16370 h 1285165"/>
                  <a:gd name="connsiteX29" fmla="*/ 822056 w 1684177"/>
                  <a:gd name="connsiteY29" fmla="*/ 16 h 1285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84177" h="1285165">
                    <a:moveTo>
                      <a:pt x="822056" y="16"/>
                    </a:moveTo>
                    <a:cubicBezTo>
                      <a:pt x="867139" y="-314"/>
                      <a:pt x="911190" y="4327"/>
                      <a:pt x="953366" y="13491"/>
                    </a:cubicBezTo>
                    <a:lnTo>
                      <a:pt x="1053751" y="47451"/>
                    </a:lnTo>
                    <a:lnTo>
                      <a:pt x="1097944" y="49053"/>
                    </a:lnTo>
                    <a:cubicBezTo>
                      <a:pt x="1202442" y="62190"/>
                      <a:pt x="1298078" y="102414"/>
                      <a:pt x="1373186" y="163524"/>
                    </a:cubicBezTo>
                    <a:lnTo>
                      <a:pt x="1385125" y="175465"/>
                    </a:lnTo>
                    <a:lnTo>
                      <a:pt x="1394615" y="178677"/>
                    </a:lnTo>
                    <a:cubicBezTo>
                      <a:pt x="1533694" y="236688"/>
                      <a:pt x="1639710" y="348667"/>
                      <a:pt x="1673291" y="493692"/>
                    </a:cubicBezTo>
                    <a:cubicBezTo>
                      <a:pt x="1690082" y="566206"/>
                      <a:pt x="1686976" y="639257"/>
                      <a:pt x="1667243" y="708336"/>
                    </a:cubicBezTo>
                    <a:lnTo>
                      <a:pt x="1649398" y="756285"/>
                    </a:lnTo>
                    <a:lnTo>
                      <a:pt x="1646528" y="781096"/>
                    </a:lnTo>
                    <a:cubicBezTo>
                      <a:pt x="1610978" y="936441"/>
                      <a:pt x="1491529" y="1074640"/>
                      <a:pt x="1324079" y="1146174"/>
                    </a:cubicBezTo>
                    <a:lnTo>
                      <a:pt x="1249127" y="1170599"/>
                    </a:lnTo>
                    <a:lnTo>
                      <a:pt x="1241679" y="1176484"/>
                    </a:lnTo>
                    <a:cubicBezTo>
                      <a:pt x="1182953" y="1214972"/>
                      <a:pt x="1115398" y="1244378"/>
                      <a:pt x="1041312" y="1261532"/>
                    </a:cubicBezTo>
                    <a:cubicBezTo>
                      <a:pt x="967227" y="1278687"/>
                      <a:pt x="893622" y="1281967"/>
                      <a:pt x="823957" y="1273209"/>
                    </a:cubicBezTo>
                    <a:lnTo>
                      <a:pt x="818238" y="1271968"/>
                    </a:lnTo>
                    <a:lnTo>
                      <a:pt x="754716" y="1282337"/>
                    </a:lnTo>
                    <a:cubicBezTo>
                      <a:pt x="672321" y="1290220"/>
                      <a:pt x="592179" y="1281414"/>
                      <a:pt x="519209" y="1258534"/>
                    </a:cubicBezTo>
                    <a:lnTo>
                      <a:pt x="459561" y="1233663"/>
                    </a:lnTo>
                    <a:lnTo>
                      <a:pt x="438205" y="1232888"/>
                    </a:lnTo>
                    <a:cubicBezTo>
                      <a:pt x="229209" y="1206613"/>
                      <a:pt x="55661" y="1071995"/>
                      <a:pt x="10886" y="878627"/>
                    </a:cubicBezTo>
                    <a:cubicBezTo>
                      <a:pt x="-11501" y="781943"/>
                      <a:pt x="1484" y="684302"/>
                      <a:pt x="42088" y="596397"/>
                    </a:cubicBezTo>
                    <a:lnTo>
                      <a:pt x="73774" y="542485"/>
                    </a:lnTo>
                    <a:lnTo>
                      <a:pt x="102848" y="457674"/>
                    </a:lnTo>
                    <a:cubicBezTo>
                      <a:pt x="153603" y="347794"/>
                      <a:pt x="247512" y="253131"/>
                      <a:pt x="369432" y="194573"/>
                    </a:cubicBezTo>
                    <a:lnTo>
                      <a:pt x="382157" y="189306"/>
                    </a:lnTo>
                    <a:lnTo>
                      <a:pt x="403008" y="165565"/>
                    </a:lnTo>
                    <a:cubicBezTo>
                      <a:pt x="476991" y="95399"/>
                      <a:pt x="573424" y="42102"/>
                      <a:pt x="684553" y="16370"/>
                    </a:cubicBezTo>
                    <a:cubicBezTo>
                      <a:pt x="730857" y="5649"/>
                      <a:pt x="776972" y="347"/>
                      <a:pt x="822056" y="16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99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1E1B71C9-61B2-4D3F-8792-3CC9CDCE1A3A}"/>
                  </a:ext>
                </a:extLst>
              </p:cNvPr>
              <p:cNvGrpSpPr/>
              <p:nvPr/>
            </p:nvGrpSpPr>
            <p:grpSpPr>
              <a:xfrm rot="324957">
                <a:off x="4285483" y="5507549"/>
                <a:ext cx="1417070" cy="1286448"/>
                <a:chOff x="4609060" y="5455505"/>
                <a:chExt cx="1417070" cy="1286448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396C13A2-F59E-442C-81F4-334A7B39FB94}"/>
                    </a:ext>
                  </a:extLst>
                </p:cNvPr>
                <p:cNvSpPr/>
                <p:nvPr/>
              </p:nvSpPr>
              <p:spPr>
                <a:xfrm>
                  <a:off x="4609060" y="5461546"/>
                  <a:ext cx="1416326" cy="1280407"/>
                </a:xfrm>
                <a:custGeom>
                  <a:avLst/>
                  <a:gdLst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09167 w 1416326"/>
                    <a:gd name="connsiteY9" fmla="*/ 646349 h 1280407"/>
                    <a:gd name="connsiteX10" fmla="*/ 1407655 w 1416326"/>
                    <a:gd name="connsiteY10" fmla="*/ 655936 h 1280407"/>
                    <a:gd name="connsiteX11" fmla="*/ 1416112 w 1416326"/>
                    <a:gd name="connsiteY11" fmla="*/ 742002 h 1280407"/>
                    <a:gd name="connsiteX12" fmla="*/ 1409167 w 1416326"/>
                    <a:gd name="connsiteY12" fmla="*/ 786049 h 1280407"/>
                    <a:gd name="connsiteX13" fmla="*/ 1399392 w 1416326"/>
                    <a:gd name="connsiteY13" fmla="*/ 848036 h 1280407"/>
                    <a:gd name="connsiteX14" fmla="*/ 1381547 w 1416326"/>
                    <a:gd name="connsiteY14" fmla="*/ 895985 h 1280407"/>
                    <a:gd name="connsiteX15" fmla="*/ 1378677 w 1416326"/>
                    <a:gd name="connsiteY15" fmla="*/ 920796 h 1280407"/>
                    <a:gd name="connsiteX16" fmla="*/ 1172254 w 1416326"/>
                    <a:gd name="connsiteY16" fmla="*/ 1220498 h 1280407"/>
                    <a:gd name="connsiteX17" fmla="*/ 1065931 w 1416326"/>
                    <a:gd name="connsiteY17" fmla="*/ 1280407 h 1280407"/>
                    <a:gd name="connsiteX18" fmla="*/ 107598 w 1416326"/>
                    <a:gd name="connsiteY18" fmla="*/ 486816 h 1280407"/>
                    <a:gd name="connsiteX19" fmla="*/ 0 w 1416326"/>
                    <a:gd name="connsiteY19" fmla="*/ 397714 h 1280407"/>
                    <a:gd name="connsiteX20" fmla="*/ 15630 w 1416326"/>
                    <a:gd name="connsiteY20" fmla="*/ 384635 h 1280407"/>
                    <a:gd name="connsiteX21" fmla="*/ 96022 w 1416326"/>
                    <a:gd name="connsiteY21" fmla="*/ 337530 h 1280407"/>
                    <a:gd name="connsiteX22" fmla="*/ 0 w 1416326"/>
                    <a:gd name="connsiteY22" fmla="*/ 258014 h 1280407"/>
                    <a:gd name="connsiteX23" fmla="*/ 15630 w 1416326"/>
                    <a:gd name="connsiteY23" fmla="*/ 244935 h 1280407"/>
                    <a:gd name="connsiteX24" fmla="*/ 101581 w 1416326"/>
                    <a:gd name="connsiteY24" fmla="*/ 194573 h 1280407"/>
                    <a:gd name="connsiteX25" fmla="*/ 114306 w 1416326"/>
                    <a:gd name="connsiteY25" fmla="*/ 189306 h 1280407"/>
                    <a:gd name="connsiteX26" fmla="*/ 135157 w 1416326"/>
                    <a:gd name="connsiteY26" fmla="*/ 165565 h 1280407"/>
                    <a:gd name="connsiteX27" fmla="*/ 416702 w 1416326"/>
                    <a:gd name="connsiteY27" fmla="*/ 16370 h 1280407"/>
                    <a:gd name="connsiteX28" fmla="*/ 554205 w 1416326"/>
                    <a:gd name="connsiteY28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09167 w 1416326"/>
                    <a:gd name="connsiteY9" fmla="*/ 646349 h 1280407"/>
                    <a:gd name="connsiteX10" fmla="*/ 1407655 w 1416326"/>
                    <a:gd name="connsiteY10" fmla="*/ 655936 h 1280407"/>
                    <a:gd name="connsiteX11" fmla="*/ 1416112 w 1416326"/>
                    <a:gd name="connsiteY11" fmla="*/ 742002 h 1280407"/>
                    <a:gd name="connsiteX12" fmla="*/ 1409167 w 1416326"/>
                    <a:gd name="connsiteY12" fmla="*/ 786049 h 1280407"/>
                    <a:gd name="connsiteX13" fmla="*/ 1399392 w 1416326"/>
                    <a:gd name="connsiteY13" fmla="*/ 848036 h 1280407"/>
                    <a:gd name="connsiteX14" fmla="*/ 1381547 w 1416326"/>
                    <a:gd name="connsiteY14" fmla="*/ 895985 h 1280407"/>
                    <a:gd name="connsiteX15" fmla="*/ 1378677 w 1416326"/>
                    <a:gd name="connsiteY15" fmla="*/ 920796 h 1280407"/>
                    <a:gd name="connsiteX16" fmla="*/ 1172254 w 1416326"/>
                    <a:gd name="connsiteY16" fmla="*/ 1220498 h 1280407"/>
                    <a:gd name="connsiteX17" fmla="*/ 1065931 w 1416326"/>
                    <a:gd name="connsiteY17" fmla="*/ 1280407 h 1280407"/>
                    <a:gd name="connsiteX18" fmla="*/ 107598 w 1416326"/>
                    <a:gd name="connsiteY18" fmla="*/ 486816 h 1280407"/>
                    <a:gd name="connsiteX19" fmla="*/ 0 w 1416326"/>
                    <a:gd name="connsiteY19" fmla="*/ 397714 h 1280407"/>
                    <a:gd name="connsiteX20" fmla="*/ 15630 w 1416326"/>
                    <a:gd name="connsiteY20" fmla="*/ 384635 h 1280407"/>
                    <a:gd name="connsiteX21" fmla="*/ 0 w 1416326"/>
                    <a:gd name="connsiteY21" fmla="*/ 258014 h 1280407"/>
                    <a:gd name="connsiteX22" fmla="*/ 15630 w 1416326"/>
                    <a:gd name="connsiteY22" fmla="*/ 244935 h 1280407"/>
                    <a:gd name="connsiteX23" fmla="*/ 101581 w 1416326"/>
                    <a:gd name="connsiteY23" fmla="*/ 194573 h 1280407"/>
                    <a:gd name="connsiteX24" fmla="*/ 114306 w 1416326"/>
                    <a:gd name="connsiteY24" fmla="*/ 189306 h 1280407"/>
                    <a:gd name="connsiteX25" fmla="*/ 135157 w 1416326"/>
                    <a:gd name="connsiteY25" fmla="*/ 165565 h 1280407"/>
                    <a:gd name="connsiteX26" fmla="*/ 416702 w 1416326"/>
                    <a:gd name="connsiteY26" fmla="*/ 16370 h 1280407"/>
                    <a:gd name="connsiteX27" fmla="*/ 554205 w 1416326"/>
                    <a:gd name="connsiteY27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09167 w 1416326"/>
                    <a:gd name="connsiteY9" fmla="*/ 646349 h 1280407"/>
                    <a:gd name="connsiteX10" fmla="*/ 1407655 w 1416326"/>
                    <a:gd name="connsiteY10" fmla="*/ 655936 h 1280407"/>
                    <a:gd name="connsiteX11" fmla="*/ 1416112 w 1416326"/>
                    <a:gd name="connsiteY11" fmla="*/ 742002 h 1280407"/>
                    <a:gd name="connsiteX12" fmla="*/ 1409167 w 1416326"/>
                    <a:gd name="connsiteY12" fmla="*/ 786049 h 1280407"/>
                    <a:gd name="connsiteX13" fmla="*/ 1399392 w 1416326"/>
                    <a:gd name="connsiteY13" fmla="*/ 848036 h 1280407"/>
                    <a:gd name="connsiteX14" fmla="*/ 1381547 w 1416326"/>
                    <a:gd name="connsiteY14" fmla="*/ 895985 h 1280407"/>
                    <a:gd name="connsiteX15" fmla="*/ 1378677 w 1416326"/>
                    <a:gd name="connsiteY15" fmla="*/ 920796 h 1280407"/>
                    <a:gd name="connsiteX16" fmla="*/ 1172254 w 1416326"/>
                    <a:gd name="connsiteY16" fmla="*/ 1220498 h 1280407"/>
                    <a:gd name="connsiteX17" fmla="*/ 1065931 w 1416326"/>
                    <a:gd name="connsiteY17" fmla="*/ 1280407 h 1280407"/>
                    <a:gd name="connsiteX18" fmla="*/ 107598 w 1416326"/>
                    <a:gd name="connsiteY18" fmla="*/ 486816 h 1280407"/>
                    <a:gd name="connsiteX19" fmla="*/ 0 w 1416326"/>
                    <a:gd name="connsiteY19" fmla="*/ 397714 h 1280407"/>
                    <a:gd name="connsiteX20" fmla="*/ 0 w 1416326"/>
                    <a:gd name="connsiteY20" fmla="*/ 258014 h 1280407"/>
                    <a:gd name="connsiteX21" fmla="*/ 15630 w 1416326"/>
                    <a:gd name="connsiteY21" fmla="*/ 244935 h 1280407"/>
                    <a:gd name="connsiteX22" fmla="*/ 101581 w 1416326"/>
                    <a:gd name="connsiteY22" fmla="*/ 194573 h 1280407"/>
                    <a:gd name="connsiteX23" fmla="*/ 114306 w 1416326"/>
                    <a:gd name="connsiteY23" fmla="*/ 189306 h 1280407"/>
                    <a:gd name="connsiteX24" fmla="*/ 135157 w 1416326"/>
                    <a:gd name="connsiteY24" fmla="*/ 165565 h 1280407"/>
                    <a:gd name="connsiteX25" fmla="*/ 416702 w 1416326"/>
                    <a:gd name="connsiteY25" fmla="*/ 16370 h 1280407"/>
                    <a:gd name="connsiteX26" fmla="*/ 554205 w 1416326"/>
                    <a:gd name="connsiteY26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09167 w 1416326"/>
                    <a:gd name="connsiteY9" fmla="*/ 646349 h 1280407"/>
                    <a:gd name="connsiteX10" fmla="*/ 1416112 w 1416326"/>
                    <a:gd name="connsiteY10" fmla="*/ 742002 h 1280407"/>
                    <a:gd name="connsiteX11" fmla="*/ 1409167 w 1416326"/>
                    <a:gd name="connsiteY11" fmla="*/ 786049 h 1280407"/>
                    <a:gd name="connsiteX12" fmla="*/ 1399392 w 1416326"/>
                    <a:gd name="connsiteY12" fmla="*/ 848036 h 1280407"/>
                    <a:gd name="connsiteX13" fmla="*/ 1381547 w 1416326"/>
                    <a:gd name="connsiteY13" fmla="*/ 895985 h 1280407"/>
                    <a:gd name="connsiteX14" fmla="*/ 1378677 w 1416326"/>
                    <a:gd name="connsiteY14" fmla="*/ 920796 h 1280407"/>
                    <a:gd name="connsiteX15" fmla="*/ 1172254 w 1416326"/>
                    <a:gd name="connsiteY15" fmla="*/ 1220498 h 1280407"/>
                    <a:gd name="connsiteX16" fmla="*/ 1065931 w 1416326"/>
                    <a:gd name="connsiteY16" fmla="*/ 1280407 h 1280407"/>
                    <a:gd name="connsiteX17" fmla="*/ 107598 w 1416326"/>
                    <a:gd name="connsiteY17" fmla="*/ 486816 h 1280407"/>
                    <a:gd name="connsiteX18" fmla="*/ 0 w 1416326"/>
                    <a:gd name="connsiteY18" fmla="*/ 397714 h 1280407"/>
                    <a:gd name="connsiteX19" fmla="*/ 0 w 1416326"/>
                    <a:gd name="connsiteY19" fmla="*/ 258014 h 1280407"/>
                    <a:gd name="connsiteX20" fmla="*/ 15630 w 1416326"/>
                    <a:gd name="connsiteY20" fmla="*/ 244935 h 1280407"/>
                    <a:gd name="connsiteX21" fmla="*/ 101581 w 1416326"/>
                    <a:gd name="connsiteY21" fmla="*/ 194573 h 1280407"/>
                    <a:gd name="connsiteX22" fmla="*/ 114306 w 1416326"/>
                    <a:gd name="connsiteY22" fmla="*/ 189306 h 1280407"/>
                    <a:gd name="connsiteX23" fmla="*/ 135157 w 1416326"/>
                    <a:gd name="connsiteY23" fmla="*/ 165565 h 1280407"/>
                    <a:gd name="connsiteX24" fmla="*/ 416702 w 1416326"/>
                    <a:gd name="connsiteY24" fmla="*/ 16370 h 1280407"/>
                    <a:gd name="connsiteX25" fmla="*/ 554205 w 1416326"/>
                    <a:gd name="connsiteY25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107598 w 1416326"/>
                    <a:gd name="connsiteY16" fmla="*/ 486816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338579 w 1416326"/>
                    <a:gd name="connsiteY16" fmla="*/ 770185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338579 w 1416326"/>
                    <a:gd name="connsiteY16" fmla="*/ 770185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417160 w 1416326"/>
                    <a:gd name="connsiteY16" fmla="*/ 844004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417160 w 1416326"/>
                    <a:gd name="connsiteY16" fmla="*/ 844004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417160 w 1416326"/>
                    <a:gd name="connsiteY16" fmla="*/ 844004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417160 w 1416326"/>
                    <a:gd name="connsiteY16" fmla="*/ 844004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416326" h="1280407">
                      <a:moveTo>
                        <a:pt x="554205" y="16"/>
                      </a:moveTo>
                      <a:cubicBezTo>
                        <a:pt x="599288" y="-314"/>
                        <a:pt x="643339" y="4327"/>
                        <a:pt x="685515" y="13491"/>
                      </a:cubicBezTo>
                      <a:lnTo>
                        <a:pt x="785900" y="47451"/>
                      </a:lnTo>
                      <a:lnTo>
                        <a:pt x="830093" y="49053"/>
                      </a:lnTo>
                      <a:cubicBezTo>
                        <a:pt x="934591" y="62190"/>
                        <a:pt x="1030227" y="102414"/>
                        <a:pt x="1105335" y="163524"/>
                      </a:cubicBezTo>
                      <a:lnTo>
                        <a:pt x="1117274" y="175465"/>
                      </a:lnTo>
                      <a:lnTo>
                        <a:pt x="1126764" y="178677"/>
                      </a:lnTo>
                      <a:cubicBezTo>
                        <a:pt x="1265843" y="236688"/>
                        <a:pt x="1371859" y="348667"/>
                        <a:pt x="1405440" y="493692"/>
                      </a:cubicBezTo>
                      <a:cubicBezTo>
                        <a:pt x="1413836" y="529949"/>
                        <a:pt x="1417257" y="566340"/>
                        <a:pt x="1416112" y="602302"/>
                      </a:cubicBezTo>
                      <a:lnTo>
                        <a:pt x="1416112" y="742002"/>
                      </a:lnTo>
                      <a:lnTo>
                        <a:pt x="1409167" y="786049"/>
                      </a:lnTo>
                      <a:lnTo>
                        <a:pt x="1399392" y="848036"/>
                      </a:lnTo>
                      <a:lnTo>
                        <a:pt x="1381547" y="895985"/>
                      </a:lnTo>
                      <a:lnTo>
                        <a:pt x="1378677" y="920796"/>
                      </a:lnTo>
                      <a:cubicBezTo>
                        <a:pt x="1352015" y="1037305"/>
                        <a:pt x="1278159" y="1144169"/>
                        <a:pt x="1172254" y="1220498"/>
                      </a:cubicBezTo>
                      <a:lnTo>
                        <a:pt x="1065931" y="1280407"/>
                      </a:lnTo>
                      <a:cubicBezTo>
                        <a:pt x="921111" y="1215108"/>
                        <a:pt x="754861" y="1116471"/>
                        <a:pt x="417160" y="844004"/>
                      </a:cubicBezTo>
                      <a:cubicBezTo>
                        <a:pt x="79459" y="571537"/>
                        <a:pt x="48567" y="483771"/>
                        <a:pt x="0" y="397714"/>
                      </a:cubicBezTo>
                      <a:lnTo>
                        <a:pt x="0" y="258014"/>
                      </a:lnTo>
                      <a:lnTo>
                        <a:pt x="15630" y="244935"/>
                      </a:lnTo>
                      <a:cubicBezTo>
                        <a:pt x="42372" y="226109"/>
                        <a:pt x="71101" y="209213"/>
                        <a:pt x="101581" y="194573"/>
                      </a:cubicBezTo>
                      <a:lnTo>
                        <a:pt x="114306" y="189306"/>
                      </a:lnTo>
                      <a:lnTo>
                        <a:pt x="135157" y="165565"/>
                      </a:lnTo>
                      <a:cubicBezTo>
                        <a:pt x="209140" y="95399"/>
                        <a:pt x="305573" y="42102"/>
                        <a:pt x="416702" y="16370"/>
                      </a:cubicBezTo>
                      <a:cubicBezTo>
                        <a:pt x="463006" y="5649"/>
                        <a:pt x="509121" y="347"/>
                        <a:pt x="554205" y="16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1FA8A7F3-1602-44D0-915D-2D07EE300E7D}"/>
                    </a:ext>
                  </a:extLst>
                </p:cNvPr>
                <p:cNvSpPr/>
                <p:nvPr/>
              </p:nvSpPr>
              <p:spPr>
                <a:xfrm>
                  <a:off x="5673285" y="6102430"/>
                  <a:ext cx="352845" cy="639523"/>
                </a:xfrm>
                <a:custGeom>
                  <a:avLst/>
                  <a:gdLst>
                    <a:gd name="connsiteX0" fmla="*/ 343236 w 352379"/>
                    <a:gd name="connsiteY0" fmla="*/ 0 h 572848"/>
                    <a:gd name="connsiteX1" fmla="*/ 352379 w 352379"/>
                    <a:gd name="connsiteY1" fmla="*/ 95565 h 572848"/>
                    <a:gd name="connsiteX2" fmla="*/ 335219 w 352379"/>
                    <a:gd name="connsiteY2" fmla="*/ 199699 h 572848"/>
                    <a:gd name="connsiteX3" fmla="*/ 317185 w 352379"/>
                    <a:gd name="connsiteY3" fmla="*/ 246834 h 572848"/>
                    <a:gd name="connsiteX4" fmla="*/ 314211 w 352379"/>
                    <a:gd name="connsiteY4" fmla="*/ 271196 h 572848"/>
                    <a:gd name="connsiteX5" fmla="*/ 106704 w 352379"/>
                    <a:gd name="connsiteY5" fmla="*/ 566214 h 572848"/>
                    <a:gd name="connsiteX6" fmla="*/ 94784 w 352379"/>
                    <a:gd name="connsiteY6" fmla="*/ 572848 h 572848"/>
                    <a:gd name="connsiteX7" fmla="*/ 0 w 352379"/>
                    <a:gd name="connsiteY7" fmla="*/ 494358 h 572848"/>
                    <a:gd name="connsiteX8" fmla="*/ 106323 w 352379"/>
                    <a:gd name="connsiteY8" fmla="*/ 434449 h 572848"/>
                    <a:gd name="connsiteX9" fmla="*/ 312746 w 352379"/>
                    <a:gd name="connsiteY9" fmla="*/ 134747 h 572848"/>
                    <a:gd name="connsiteX10" fmla="*/ 315616 w 352379"/>
                    <a:gd name="connsiteY10" fmla="*/ 109936 h 572848"/>
                    <a:gd name="connsiteX11" fmla="*/ 333461 w 352379"/>
                    <a:gd name="connsiteY11" fmla="*/ 61987 h 572848"/>
                    <a:gd name="connsiteX12" fmla="*/ 343236 w 352379"/>
                    <a:gd name="connsiteY12" fmla="*/ 0 h 572848"/>
                    <a:gd name="connsiteX0" fmla="*/ 343702 w 352845"/>
                    <a:gd name="connsiteY0" fmla="*/ 0 h 639523"/>
                    <a:gd name="connsiteX1" fmla="*/ 352845 w 352845"/>
                    <a:gd name="connsiteY1" fmla="*/ 95565 h 639523"/>
                    <a:gd name="connsiteX2" fmla="*/ 335685 w 352845"/>
                    <a:gd name="connsiteY2" fmla="*/ 199699 h 639523"/>
                    <a:gd name="connsiteX3" fmla="*/ 317651 w 352845"/>
                    <a:gd name="connsiteY3" fmla="*/ 246834 h 639523"/>
                    <a:gd name="connsiteX4" fmla="*/ 314677 w 352845"/>
                    <a:gd name="connsiteY4" fmla="*/ 271196 h 639523"/>
                    <a:gd name="connsiteX5" fmla="*/ 107170 w 352845"/>
                    <a:gd name="connsiteY5" fmla="*/ 566214 h 639523"/>
                    <a:gd name="connsiteX6" fmla="*/ 0 w 352845"/>
                    <a:gd name="connsiteY6" fmla="*/ 639523 h 639523"/>
                    <a:gd name="connsiteX7" fmla="*/ 466 w 352845"/>
                    <a:gd name="connsiteY7" fmla="*/ 494358 h 639523"/>
                    <a:gd name="connsiteX8" fmla="*/ 106789 w 352845"/>
                    <a:gd name="connsiteY8" fmla="*/ 434449 h 639523"/>
                    <a:gd name="connsiteX9" fmla="*/ 313212 w 352845"/>
                    <a:gd name="connsiteY9" fmla="*/ 134747 h 639523"/>
                    <a:gd name="connsiteX10" fmla="*/ 316082 w 352845"/>
                    <a:gd name="connsiteY10" fmla="*/ 109936 h 639523"/>
                    <a:gd name="connsiteX11" fmla="*/ 333927 w 352845"/>
                    <a:gd name="connsiteY11" fmla="*/ 61987 h 639523"/>
                    <a:gd name="connsiteX12" fmla="*/ 343702 w 352845"/>
                    <a:gd name="connsiteY12" fmla="*/ 0 h 639523"/>
                    <a:gd name="connsiteX0" fmla="*/ 343702 w 352845"/>
                    <a:gd name="connsiteY0" fmla="*/ 0 h 639523"/>
                    <a:gd name="connsiteX1" fmla="*/ 352845 w 352845"/>
                    <a:gd name="connsiteY1" fmla="*/ 95565 h 639523"/>
                    <a:gd name="connsiteX2" fmla="*/ 335685 w 352845"/>
                    <a:gd name="connsiteY2" fmla="*/ 199699 h 639523"/>
                    <a:gd name="connsiteX3" fmla="*/ 317651 w 352845"/>
                    <a:gd name="connsiteY3" fmla="*/ 246834 h 639523"/>
                    <a:gd name="connsiteX4" fmla="*/ 314677 w 352845"/>
                    <a:gd name="connsiteY4" fmla="*/ 271196 h 639523"/>
                    <a:gd name="connsiteX5" fmla="*/ 116695 w 352845"/>
                    <a:gd name="connsiteY5" fmla="*/ 570977 h 639523"/>
                    <a:gd name="connsiteX6" fmla="*/ 0 w 352845"/>
                    <a:gd name="connsiteY6" fmla="*/ 639523 h 639523"/>
                    <a:gd name="connsiteX7" fmla="*/ 466 w 352845"/>
                    <a:gd name="connsiteY7" fmla="*/ 494358 h 639523"/>
                    <a:gd name="connsiteX8" fmla="*/ 106789 w 352845"/>
                    <a:gd name="connsiteY8" fmla="*/ 434449 h 639523"/>
                    <a:gd name="connsiteX9" fmla="*/ 313212 w 352845"/>
                    <a:gd name="connsiteY9" fmla="*/ 134747 h 639523"/>
                    <a:gd name="connsiteX10" fmla="*/ 316082 w 352845"/>
                    <a:gd name="connsiteY10" fmla="*/ 109936 h 639523"/>
                    <a:gd name="connsiteX11" fmla="*/ 333927 w 352845"/>
                    <a:gd name="connsiteY11" fmla="*/ 61987 h 639523"/>
                    <a:gd name="connsiteX12" fmla="*/ 343702 w 352845"/>
                    <a:gd name="connsiteY12" fmla="*/ 0 h 639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52845" h="639523">
                      <a:moveTo>
                        <a:pt x="343702" y="0"/>
                      </a:moveTo>
                      <a:lnTo>
                        <a:pt x="352845" y="95565"/>
                      </a:lnTo>
                      <a:cubicBezTo>
                        <a:pt x="351547" y="130863"/>
                        <a:pt x="345690" y="165760"/>
                        <a:pt x="335685" y="199699"/>
                      </a:cubicBezTo>
                      <a:lnTo>
                        <a:pt x="317651" y="246834"/>
                      </a:lnTo>
                      <a:lnTo>
                        <a:pt x="314677" y="271196"/>
                      </a:lnTo>
                      <a:cubicBezTo>
                        <a:pt x="287540" y="385654"/>
                        <a:pt x="222823" y="495612"/>
                        <a:pt x="116695" y="570977"/>
                      </a:cubicBezTo>
                      <a:lnTo>
                        <a:pt x="0" y="639523"/>
                      </a:lnTo>
                      <a:cubicBezTo>
                        <a:pt x="155" y="591135"/>
                        <a:pt x="311" y="542746"/>
                        <a:pt x="466" y="494358"/>
                      </a:cubicBezTo>
                      <a:lnTo>
                        <a:pt x="106789" y="434449"/>
                      </a:lnTo>
                      <a:cubicBezTo>
                        <a:pt x="212694" y="358120"/>
                        <a:pt x="286550" y="251256"/>
                        <a:pt x="313212" y="134747"/>
                      </a:cubicBezTo>
                      <a:lnTo>
                        <a:pt x="316082" y="109936"/>
                      </a:lnTo>
                      <a:lnTo>
                        <a:pt x="333927" y="61987"/>
                      </a:lnTo>
                      <a:lnTo>
                        <a:pt x="343702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99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16F2A536-BE6D-4DF7-A0A3-F8B24DACBC5A}"/>
                    </a:ext>
                  </a:extLst>
                </p:cNvPr>
                <p:cNvSpPr/>
                <p:nvPr/>
              </p:nvSpPr>
              <p:spPr>
                <a:xfrm>
                  <a:off x="4609060" y="5455505"/>
                  <a:ext cx="1416326" cy="1140707"/>
                </a:xfrm>
                <a:custGeom>
                  <a:avLst/>
                  <a:gdLst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107598 w 1416326"/>
                    <a:gd name="connsiteY15" fmla="*/ 347116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00504 w 1416326"/>
                    <a:gd name="connsiteY15" fmla="*/ 592385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00504 w 1416326"/>
                    <a:gd name="connsiteY15" fmla="*/ 592385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00504 w 1416326"/>
                    <a:gd name="connsiteY15" fmla="*/ 592385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12410 w 1416326"/>
                    <a:gd name="connsiteY15" fmla="*/ 628103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12410 w 1416326"/>
                    <a:gd name="connsiteY15" fmla="*/ 628103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16326" h="1140707">
                      <a:moveTo>
                        <a:pt x="554205" y="16"/>
                      </a:moveTo>
                      <a:cubicBezTo>
                        <a:pt x="599288" y="-314"/>
                        <a:pt x="643339" y="4327"/>
                        <a:pt x="685515" y="13491"/>
                      </a:cubicBezTo>
                      <a:lnTo>
                        <a:pt x="785900" y="47451"/>
                      </a:lnTo>
                      <a:lnTo>
                        <a:pt x="830093" y="49053"/>
                      </a:lnTo>
                      <a:cubicBezTo>
                        <a:pt x="934591" y="62190"/>
                        <a:pt x="1030227" y="102414"/>
                        <a:pt x="1105335" y="163524"/>
                      </a:cubicBezTo>
                      <a:lnTo>
                        <a:pt x="1117274" y="175465"/>
                      </a:lnTo>
                      <a:lnTo>
                        <a:pt x="1126764" y="178677"/>
                      </a:lnTo>
                      <a:cubicBezTo>
                        <a:pt x="1265843" y="236688"/>
                        <a:pt x="1371859" y="348667"/>
                        <a:pt x="1405440" y="493692"/>
                      </a:cubicBezTo>
                      <a:cubicBezTo>
                        <a:pt x="1413836" y="529949"/>
                        <a:pt x="1417257" y="566340"/>
                        <a:pt x="1416112" y="602302"/>
                      </a:cubicBezTo>
                      <a:lnTo>
                        <a:pt x="1409167" y="646349"/>
                      </a:lnTo>
                      <a:lnTo>
                        <a:pt x="1399392" y="708336"/>
                      </a:lnTo>
                      <a:lnTo>
                        <a:pt x="1381547" y="756285"/>
                      </a:lnTo>
                      <a:lnTo>
                        <a:pt x="1378677" y="781096"/>
                      </a:lnTo>
                      <a:cubicBezTo>
                        <a:pt x="1352015" y="897605"/>
                        <a:pt x="1278159" y="1004469"/>
                        <a:pt x="1172254" y="1080798"/>
                      </a:cubicBezTo>
                      <a:lnTo>
                        <a:pt x="1065931" y="1140707"/>
                      </a:lnTo>
                      <a:cubicBezTo>
                        <a:pt x="877455" y="957933"/>
                        <a:pt x="755445" y="808615"/>
                        <a:pt x="512410" y="628103"/>
                      </a:cubicBezTo>
                      <a:cubicBezTo>
                        <a:pt x="269375" y="447591"/>
                        <a:pt x="166835" y="369471"/>
                        <a:pt x="0" y="258014"/>
                      </a:cubicBezTo>
                      <a:lnTo>
                        <a:pt x="15630" y="244935"/>
                      </a:lnTo>
                      <a:cubicBezTo>
                        <a:pt x="42372" y="226109"/>
                        <a:pt x="71101" y="209213"/>
                        <a:pt x="101581" y="194573"/>
                      </a:cubicBezTo>
                      <a:lnTo>
                        <a:pt x="114306" y="189306"/>
                      </a:lnTo>
                      <a:lnTo>
                        <a:pt x="135157" y="165565"/>
                      </a:lnTo>
                      <a:cubicBezTo>
                        <a:pt x="209140" y="95399"/>
                        <a:pt x="305573" y="42102"/>
                        <a:pt x="416702" y="16370"/>
                      </a:cubicBezTo>
                      <a:cubicBezTo>
                        <a:pt x="463006" y="5649"/>
                        <a:pt x="509121" y="347"/>
                        <a:pt x="554205" y="16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99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BCFDF779-C184-40AA-97AC-26B880CC1EEF}"/>
                  </a:ext>
                </a:extLst>
              </p:cNvPr>
              <p:cNvSpPr/>
              <p:nvPr/>
            </p:nvSpPr>
            <p:spPr>
              <a:xfrm rot="20700000">
                <a:off x="4029531" y="5535566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CCD36EBC-FBC0-41A8-A096-9C09C1E5E15A}"/>
                  </a:ext>
                </a:extLst>
              </p:cNvPr>
              <p:cNvSpPr/>
              <p:nvPr/>
            </p:nvSpPr>
            <p:spPr>
              <a:xfrm rot="20700000">
                <a:off x="3558043" y="5702254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862D8EF4-448C-442A-8354-D2D6A817FF3A}"/>
                  </a:ext>
                </a:extLst>
              </p:cNvPr>
              <p:cNvSpPr/>
              <p:nvPr/>
            </p:nvSpPr>
            <p:spPr>
              <a:xfrm rot="20700000">
                <a:off x="3871194" y="6397432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190513A8-0346-42E1-A751-492D4D08D30D}"/>
                  </a:ext>
                </a:extLst>
              </p:cNvPr>
              <p:cNvSpPr/>
              <p:nvPr/>
            </p:nvSpPr>
            <p:spPr>
              <a:xfrm rot="20700000">
                <a:off x="3386592" y="6088016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2FB97B2A-9998-4F74-BCC1-9765509D87C1}"/>
                  </a:ext>
                </a:extLst>
              </p:cNvPr>
              <p:cNvSpPr/>
              <p:nvPr/>
            </p:nvSpPr>
            <p:spPr>
              <a:xfrm rot="20700000">
                <a:off x="4815341" y="5645103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578584BC-750B-4E57-A70A-F29C061979BC}"/>
                  </a:ext>
                </a:extLst>
              </p:cNvPr>
              <p:cNvSpPr/>
              <p:nvPr/>
            </p:nvSpPr>
            <p:spPr>
              <a:xfrm rot="20700000">
                <a:off x="5334454" y="5878465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63ADF4A9-77EA-4CA9-B08A-DEADCE23F6E6}"/>
                  </a:ext>
                </a:extLst>
              </p:cNvPr>
              <p:cNvSpPr/>
              <p:nvPr/>
            </p:nvSpPr>
            <p:spPr>
              <a:xfrm rot="20700000">
                <a:off x="5029654" y="5897515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AA6BF5E0-BE6F-4473-AA3E-748BBC2FA29E}"/>
                  </a:ext>
                </a:extLst>
              </p:cNvPr>
              <p:cNvSpPr/>
              <p:nvPr/>
            </p:nvSpPr>
            <p:spPr>
              <a:xfrm rot="20700000">
                <a:off x="5272541" y="6292802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20A4E2AF-0ED6-46E3-8AE1-D1503C67C0C7}"/>
                  </a:ext>
                </a:extLst>
              </p:cNvPr>
              <p:cNvSpPr/>
              <p:nvPr/>
            </p:nvSpPr>
            <p:spPr>
              <a:xfrm rot="20700000">
                <a:off x="4052170" y="6002144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C27507E6-7979-4DD8-BFBA-945178F64264}"/>
                  </a:ext>
                </a:extLst>
              </p:cNvPr>
              <p:cNvSpPr/>
              <p:nvPr/>
            </p:nvSpPr>
            <p:spPr>
              <a:xfrm rot="20700000">
                <a:off x="5510667" y="6116589"/>
                <a:ext cx="72927" cy="56491"/>
              </a:xfrm>
              <a:prstGeom prst="round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368D66F1-5885-4189-9C2A-03CDAA2AD710}"/>
                  </a:ext>
                </a:extLst>
              </p:cNvPr>
              <p:cNvSpPr/>
              <p:nvPr/>
            </p:nvSpPr>
            <p:spPr>
              <a:xfrm rot="20700000">
                <a:off x="4420054" y="6283276"/>
                <a:ext cx="72927" cy="56491"/>
              </a:xfrm>
              <a:prstGeom prst="round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7A7A8499-9D4A-4238-B66E-717AA7FCB3E4}"/>
                  </a:ext>
                </a:extLst>
              </p:cNvPr>
              <p:cNvSpPr/>
              <p:nvPr/>
            </p:nvSpPr>
            <p:spPr>
              <a:xfrm rot="20700000">
                <a:off x="3839029" y="5849889"/>
                <a:ext cx="72927" cy="56491"/>
              </a:xfrm>
              <a:prstGeom prst="round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4557B159-3EB7-4B47-A65A-5A780AA884CD}"/>
                  </a:ext>
                </a:extLst>
              </p:cNvPr>
              <p:cNvSpPr/>
              <p:nvPr/>
            </p:nvSpPr>
            <p:spPr>
              <a:xfrm rot="20700000">
                <a:off x="3577093" y="6254701"/>
                <a:ext cx="72927" cy="56491"/>
              </a:xfrm>
              <a:prstGeom prst="round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D746D042-AF2F-43E6-8325-01EEA8112DAE}"/>
              </a:ext>
            </a:extLst>
          </p:cNvPr>
          <p:cNvGrpSpPr/>
          <p:nvPr/>
        </p:nvGrpSpPr>
        <p:grpSpPr>
          <a:xfrm>
            <a:off x="266935" y="3733591"/>
            <a:ext cx="1752742" cy="1208066"/>
            <a:chOff x="6253447" y="2385060"/>
            <a:chExt cx="2562286" cy="1766039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5A154E3A-078D-4A62-9FCA-71B9F43DD255}"/>
                </a:ext>
              </a:extLst>
            </p:cNvPr>
            <p:cNvGrpSpPr/>
            <p:nvPr/>
          </p:nvGrpSpPr>
          <p:grpSpPr>
            <a:xfrm>
              <a:off x="6253447" y="2614400"/>
              <a:ext cx="2562286" cy="1536699"/>
              <a:chOff x="746064" y="1894185"/>
              <a:chExt cx="2562286" cy="1536699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EAFAACF8-97D6-4024-BE12-7A2E11A352D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A89FCDE1-885C-4552-AF4A-B00767E9825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5062E420-7D33-4FC0-9C6C-C1E360F8272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DCDEE0B6-764D-4E33-8289-0C35830D2D9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DCC7156-0145-45EB-AA9D-858B5552D9E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65250828-119C-4DC3-A44D-4341DEF3BAE1}"/>
                </a:ext>
              </a:extLst>
            </p:cNvPr>
            <p:cNvGrpSpPr/>
            <p:nvPr/>
          </p:nvGrpSpPr>
          <p:grpSpPr>
            <a:xfrm>
              <a:off x="6286742" y="2385060"/>
              <a:ext cx="2375950" cy="1447316"/>
              <a:chOff x="-41532" y="402068"/>
              <a:chExt cx="4059009" cy="2472557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775F3A5A-3154-4B0C-9714-A98DC1836DD0}"/>
                  </a:ext>
                </a:extLst>
              </p:cNvPr>
              <p:cNvGrpSpPr/>
              <p:nvPr/>
            </p:nvGrpSpPr>
            <p:grpSpPr>
              <a:xfrm>
                <a:off x="223718" y="402068"/>
                <a:ext cx="2306739" cy="1058344"/>
                <a:chOff x="345974" y="270637"/>
                <a:chExt cx="2306739" cy="1058344"/>
              </a:xfrm>
            </p:grpSpPr>
            <p:sp>
              <p:nvSpPr>
                <p:cNvPr id="160" name="楕円 10">
                  <a:extLst>
                    <a:ext uri="{FF2B5EF4-FFF2-40B4-BE49-F238E27FC236}">
                      <a16:creationId xmlns:a16="http://schemas.microsoft.com/office/drawing/2014/main" id="{D91D81EE-F376-4A07-8CA5-02B05E83E590}"/>
                    </a:ext>
                  </a:extLst>
                </p:cNvPr>
                <p:cNvSpPr/>
                <p:nvPr/>
              </p:nvSpPr>
              <p:spPr>
                <a:xfrm>
                  <a:off x="345974" y="270637"/>
                  <a:ext cx="2306739" cy="1058344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7279" h="1624512">
                      <a:moveTo>
                        <a:pt x="169455" y="750489"/>
                      </a:moveTo>
                      <a:cubicBezTo>
                        <a:pt x="531405" y="267362"/>
                        <a:pt x="1122497" y="15096"/>
                        <a:pt x="1734083" y="296"/>
                      </a:cubicBezTo>
                      <a:cubicBezTo>
                        <a:pt x="2345669" y="-14504"/>
                        <a:pt x="2849535" y="529510"/>
                        <a:pt x="3096019" y="661686"/>
                      </a:cubicBezTo>
                      <a:cubicBezTo>
                        <a:pt x="3347265" y="731950"/>
                        <a:pt x="3333614" y="790837"/>
                        <a:pt x="3155837" y="907651"/>
                      </a:cubicBezTo>
                      <a:cubicBezTo>
                        <a:pt x="2912950" y="1319341"/>
                        <a:pt x="2225859" y="1622639"/>
                        <a:pt x="1662646" y="1624507"/>
                      </a:cubicBezTo>
                      <a:cubicBezTo>
                        <a:pt x="1099433" y="1626375"/>
                        <a:pt x="501672" y="1157398"/>
                        <a:pt x="233757" y="1033160"/>
                      </a:cubicBezTo>
                      <a:cubicBezTo>
                        <a:pt x="-38920" y="975597"/>
                        <a:pt x="-89331" y="844846"/>
                        <a:pt x="169455" y="7504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F721575E-7097-4051-A35C-3064FF70112D}"/>
                    </a:ext>
                  </a:extLst>
                </p:cNvPr>
                <p:cNvSpPr/>
                <p:nvPr/>
              </p:nvSpPr>
              <p:spPr>
                <a:xfrm>
                  <a:off x="692020" y="282843"/>
                  <a:ext cx="1813945" cy="1044511"/>
                </a:xfrm>
                <a:custGeom>
                  <a:avLst/>
                  <a:gdLst>
                    <a:gd name="connsiteX0" fmla="*/ 1132185 w 1813945"/>
                    <a:gd name="connsiteY0" fmla="*/ 780724 h 1044511"/>
                    <a:gd name="connsiteX1" fmla="*/ 1174311 w 1813945"/>
                    <a:gd name="connsiteY1" fmla="*/ 962520 h 1044511"/>
                    <a:gd name="connsiteX2" fmla="*/ 1175429 w 1813945"/>
                    <a:gd name="connsiteY2" fmla="*/ 998559 h 1044511"/>
                    <a:gd name="connsiteX3" fmla="*/ 1153715 w 1813945"/>
                    <a:gd name="connsiteY3" fmla="*/ 1004463 h 1044511"/>
                    <a:gd name="connsiteX4" fmla="*/ 1153497 w 1813945"/>
                    <a:gd name="connsiteY4" fmla="*/ 992347 h 1044511"/>
                    <a:gd name="connsiteX5" fmla="*/ 1132185 w 1813945"/>
                    <a:gd name="connsiteY5" fmla="*/ 780724 h 1044511"/>
                    <a:gd name="connsiteX6" fmla="*/ 741493 w 1813945"/>
                    <a:gd name="connsiteY6" fmla="*/ 728127 h 1044511"/>
                    <a:gd name="connsiteX7" fmla="*/ 787212 w 1813945"/>
                    <a:gd name="connsiteY7" fmla="*/ 1025784 h 1044511"/>
                    <a:gd name="connsiteX8" fmla="*/ 786631 w 1813945"/>
                    <a:gd name="connsiteY8" fmla="*/ 1044511 h 1044511"/>
                    <a:gd name="connsiteX9" fmla="*/ 764051 w 1813945"/>
                    <a:gd name="connsiteY9" fmla="*/ 1042556 h 1044511"/>
                    <a:gd name="connsiteX10" fmla="*/ 764353 w 1813945"/>
                    <a:gd name="connsiteY10" fmla="*/ 1025784 h 1044511"/>
                    <a:gd name="connsiteX11" fmla="*/ 741493 w 1813945"/>
                    <a:gd name="connsiteY11" fmla="*/ 728127 h 1044511"/>
                    <a:gd name="connsiteX12" fmla="*/ 1525245 w 1813945"/>
                    <a:gd name="connsiteY12" fmla="*/ 610169 h 1044511"/>
                    <a:gd name="connsiteX13" fmla="*/ 1503933 w 1813945"/>
                    <a:gd name="connsiteY13" fmla="*/ 821792 h 1044511"/>
                    <a:gd name="connsiteX14" fmla="*/ 1502936 w 1813945"/>
                    <a:gd name="connsiteY14" fmla="*/ 877228 h 1044511"/>
                    <a:gd name="connsiteX15" fmla="*/ 1480123 w 1813945"/>
                    <a:gd name="connsiteY15" fmla="*/ 888572 h 1044511"/>
                    <a:gd name="connsiteX16" fmla="*/ 1483119 w 1813945"/>
                    <a:gd name="connsiteY16" fmla="*/ 791965 h 1044511"/>
                    <a:gd name="connsiteX17" fmla="*/ 1525245 w 1813945"/>
                    <a:gd name="connsiteY17" fmla="*/ 610169 h 1044511"/>
                    <a:gd name="connsiteX18" fmla="*/ 1774955 w 1813945"/>
                    <a:gd name="connsiteY18" fmla="*/ 504290 h 1044511"/>
                    <a:gd name="connsiteX19" fmla="*/ 1812866 w 1813945"/>
                    <a:gd name="connsiteY19" fmla="*/ 635524 h 1044511"/>
                    <a:gd name="connsiteX20" fmla="*/ 1813945 w 1813945"/>
                    <a:gd name="connsiteY20" fmla="*/ 648465 h 1044511"/>
                    <a:gd name="connsiteX21" fmla="*/ 1793899 w 1813945"/>
                    <a:gd name="connsiteY21" fmla="*/ 673482 h 1044511"/>
                    <a:gd name="connsiteX22" fmla="*/ 1791782 w 1813945"/>
                    <a:gd name="connsiteY22" fmla="*/ 635552 h 1044511"/>
                    <a:gd name="connsiteX23" fmla="*/ 1774955 w 1813945"/>
                    <a:gd name="connsiteY23" fmla="*/ 504290 h 1044511"/>
                    <a:gd name="connsiteX24" fmla="*/ 179598 w 1813945"/>
                    <a:gd name="connsiteY24" fmla="*/ 501453 h 1044511"/>
                    <a:gd name="connsiteX25" fmla="*/ 227223 w 1813945"/>
                    <a:gd name="connsiteY25" fmla="*/ 862566 h 1044511"/>
                    <a:gd name="connsiteX26" fmla="*/ 226811 w 1813945"/>
                    <a:gd name="connsiteY26" fmla="*/ 878043 h 1044511"/>
                    <a:gd name="connsiteX27" fmla="*/ 203357 w 1813945"/>
                    <a:gd name="connsiteY27" fmla="*/ 866011 h 1044511"/>
                    <a:gd name="connsiteX28" fmla="*/ 203410 w 1813945"/>
                    <a:gd name="connsiteY28" fmla="*/ 862567 h 1044511"/>
                    <a:gd name="connsiteX29" fmla="*/ 179598 w 1813945"/>
                    <a:gd name="connsiteY29" fmla="*/ 501455 h 1044511"/>
                    <a:gd name="connsiteX30" fmla="*/ 22971 w 1813945"/>
                    <a:gd name="connsiteY30" fmla="*/ 249674 h 1044511"/>
                    <a:gd name="connsiteX31" fmla="*/ 23969 w 1813945"/>
                    <a:gd name="connsiteY31" fmla="*/ 314227 h 1044511"/>
                    <a:gd name="connsiteX32" fmla="*/ 46168 w 1813945"/>
                    <a:gd name="connsiteY32" fmla="*/ 570964 h 1044511"/>
                    <a:gd name="connsiteX33" fmla="*/ 46168 w 1813945"/>
                    <a:gd name="connsiteY33" fmla="*/ 570966 h 1044511"/>
                    <a:gd name="connsiteX34" fmla="*/ 2286 w 1813945"/>
                    <a:gd name="connsiteY34" fmla="*/ 350414 h 1044511"/>
                    <a:gd name="connsiteX35" fmla="*/ 0 w 1813945"/>
                    <a:gd name="connsiteY35" fmla="*/ 264560 h 1044511"/>
                    <a:gd name="connsiteX36" fmla="*/ 1552380 w 1813945"/>
                    <a:gd name="connsiteY36" fmla="*/ 237799 h 1044511"/>
                    <a:gd name="connsiteX37" fmla="*/ 1561244 w 1813945"/>
                    <a:gd name="connsiteY37" fmla="*/ 243475 h 1044511"/>
                    <a:gd name="connsiteX38" fmla="*/ 1574983 w 1813945"/>
                    <a:gd name="connsiteY38" fmla="*/ 253013 h 1044511"/>
                    <a:gd name="connsiteX39" fmla="*/ 1575525 w 1813945"/>
                    <a:gd name="connsiteY39" fmla="*/ 283142 h 1044511"/>
                    <a:gd name="connsiteX40" fmla="*/ 1596837 w 1813945"/>
                    <a:gd name="connsiteY40" fmla="*/ 494765 h 1044511"/>
                    <a:gd name="connsiteX41" fmla="*/ 1554711 w 1813945"/>
                    <a:gd name="connsiteY41" fmla="*/ 312969 h 1044511"/>
                    <a:gd name="connsiteX42" fmla="*/ 1289715 w 1813945"/>
                    <a:gd name="connsiteY42" fmla="*/ 147232 h 1044511"/>
                    <a:gd name="connsiteX43" fmla="*/ 1335434 w 1813945"/>
                    <a:gd name="connsiteY43" fmla="*/ 378701 h 1044511"/>
                    <a:gd name="connsiteX44" fmla="*/ 1289715 w 1813945"/>
                    <a:gd name="connsiteY44" fmla="*/ 610170 h 1044511"/>
                    <a:gd name="connsiteX45" fmla="*/ 1312575 w 1813945"/>
                    <a:gd name="connsiteY45" fmla="*/ 378701 h 1044511"/>
                    <a:gd name="connsiteX46" fmla="*/ 1289715 w 1813945"/>
                    <a:gd name="connsiteY46" fmla="*/ 147232 h 1044511"/>
                    <a:gd name="connsiteX47" fmla="*/ 523168 w 1813945"/>
                    <a:gd name="connsiteY47" fmla="*/ 142178 h 1044511"/>
                    <a:gd name="connsiteX48" fmla="*/ 568887 w 1813945"/>
                    <a:gd name="connsiteY48" fmla="*/ 439835 h 1044511"/>
                    <a:gd name="connsiteX49" fmla="*/ 523168 w 1813945"/>
                    <a:gd name="connsiteY49" fmla="*/ 737492 h 1044511"/>
                    <a:gd name="connsiteX50" fmla="*/ 546028 w 1813945"/>
                    <a:gd name="connsiteY50" fmla="*/ 439835 h 1044511"/>
                    <a:gd name="connsiteX51" fmla="*/ 523168 w 1813945"/>
                    <a:gd name="connsiteY51" fmla="*/ 142178 h 1044511"/>
                    <a:gd name="connsiteX52" fmla="*/ 949137 w 1813945"/>
                    <a:gd name="connsiteY52" fmla="*/ 118526 h 1044511"/>
                    <a:gd name="connsiteX53" fmla="*/ 926277 w 1813945"/>
                    <a:gd name="connsiteY53" fmla="*/ 416183 h 1044511"/>
                    <a:gd name="connsiteX54" fmla="*/ 949137 w 1813945"/>
                    <a:gd name="connsiteY54" fmla="*/ 713840 h 1044511"/>
                    <a:gd name="connsiteX55" fmla="*/ 903418 w 1813945"/>
                    <a:gd name="connsiteY55" fmla="*/ 416183 h 1044511"/>
                    <a:gd name="connsiteX56" fmla="*/ 949137 w 1813945"/>
                    <a:gd name="connsiteY56" fmla="*/ 118526 h 1044511"/>
                    <a:gd name="connsiteX57" fmla="*/ 309365 w 1813945"/>
                    <a:gd name="connsiteY57" fmla="*/ 99502 h 1044511"/>
                    <a:gd name="connsiteX58" fmla="*/ 312855 w 1813945"/>
                    <a:gd name="connsiteY58" fmla="*/ 162046 h 1044511"/>
                    <a:gd name="connsiteX59" fmla="*/ 329682 w 1813945"/>
                    <a:gd name="connsiteY59" fmla="*/ 293308 h 1044511"/>
                    <a:gd name="connsiteX60" fmla="*/ 287556 w 1813945"/>
                    <a:gd name="connsiteY60" fmla="*/ 111512 h 1044511"/>
                    <a:gd name="connsiteX61" fmla="*/ 287436 w 1813945"/>
                    <a:gd name="connsiteY61" fmla="*/ 107643 h 1044511"/>
                    <a:gd name="connsiteX62" fmla="*/ 1106872 w 1813945"/>
                    <a:gd name="connsiteY62" fmla="*/ 22157 h 1044511"/>
                    <a:gd name="connsiteX63" fmla="*/ 1129400 w 1813945"/>
                    <a:gd name="connsiteY63" fmla="*/ 28049 h 1044511"/>
                    <a:gd name="connsiteX64" fmla="*/ 1129194 w 1813945"/>
                    <a:gd name="connsiteY64" fmla="*/ 39484 h 1044511"/>
                    <a:gd name="connsiteX65" fmla="*/ 1152054 w 1813945"/>
                    <a:gd name="connsiteY65" fmla="*/ 337141 h 1044511"/>
                    <a:gd name="connsiteX66" fmla="*/ 1106335 w 1813945"/>
                    <a:gd name="connsiteY66" fmla="*/ 39484 h 1044511"/>
                    <a:gd name="connsiteX67" fmla="*/ 713284 w 1813945"/>
                    <a:gd name="connsiteY67" fmla="*/ 0 h 1044511"/>
                    <a:gd name="connsiteX68" fmla="*/ 711965 w 1813945"/>
                    <a:gd name="connsiteY68" fmla="*/ 73283 h 1044511"/>
                    <a:gd name="connsiteX69" fmla="*/ 734825 w 1813945"/>
                    <a:gd name="connsiteY69" fmla="*/ 370940 h 1044511"/>
                    <a:gd name="connsiteX70" fmla="*/ 689106 w 1813945"/>
                    <a:gd name="connsiteY70" fmla="*/ 73283 h 1044511"/>
                    <a:gd name="connsiteX71" fmla="*/ 691276 w 1813945"/>
                    <a:gd name="connsiteY71" fmla="*/ 3320 h 1044511"/>
                    <a:gd name="connsiteX72" fmla="*/ 710814 w 1813945"/>
                    <a:gd name="connsiteY72" fmla="*/ 168 h 1044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813945" h="1044511">
                      <a:moveTo>
                        <a:pt x="1132185" y="780724"/>
                      </a:moveTo>
                      <a:cubicBezTo>
                        <a:pt x="1151123" y="780724"/>
                        <a:pt x="1167371" y="855686"/>
                        <a:pt x="1174311" y="962520"/>
                      </a:cubicBezTo>
                      <a:lnTo>
                        <a:pt x="1175429" y="998559"/>
                      </a:lnTo>
                      <a:lnTo>
                        <a:pt x="1153715" y="1004463"/>
                      </a:lnTo>
                      <a:lnTo>
                        <a:pt x="1153497" y="992347"/>
                      </a:lnTo>
                      <a:cubicBezTo>
                        <a:pt x="1150440" y="908631"/>
                        <a:pt x="1142978" y="833424"/>
                        <a:pt x="1132185" y="780724"/>
                      </a:cubicBezTo>
                      <a:close/>
                      <a:moveTo>
                        <a:pt x="741493" y="728127"/>
                      </a:moveTo>
                      <a:cubicBezTo>
                        <a:pt x="766743" y="728127"/>
                        <a:pt x="787212" y="861393"/>
                        <a:pt x="787212" y="1025784"/>
                      </a:cubicBezTo>
                      <a:lnTo>
                        <a:pt x="786631" y="1044511"/>
                      </a:lnTo>
                      <a:lnTo>
                        <a:pt x="764051" y="1042556"/>
                      </a:lnTo>
                      <a:lnTo>
                        <a:pt x="764353" y="1025784"/>
                      </a:lnTo>
                      <a:cubicBezTo>
                        <a:pt x="764353" y="908672"/>
                        <a:pt x="755884" y="798394"/>
                        <a:pt x="741493" y="728127"/>
                      </a:cubicBezTo>
                      <a:close/>
                      <a:moveTo>
                        <a:pt x="1525245" y="610169"/>
                      </a:moveTo>
                      <a:cubicBezTo>
                        <a:pt x="1514452" y="662869"/>
                        <a:pt x="1506990" y="738076"/>
                        <a:pt x="1503933" y="821792"/>
                      </a:cubicBezTo>
                      <a:lnTo>
                        <a:pt x="1502936" y="877228"/>
                      </a:lnTo>
                      <a:lnTo>
                        <a:pt x="1480123" y="888572"/>
                      </a:lnTo>
                      <a:lnTo>
                        <a:pt x="1483119" y="791965"/>
                      </a:lnTo>
                      <a:cubicBezTo>
                        <a:pt x="1490059" y="685131"/>
                        <a:pt x="1506308" y="610169"/>
                        <a:pt x="1525245" y="610169"/>
                      </a:cubicBezTo>
                      <a:close/>
                      <a:moveTo>
                        <a:pt x="1774955" y="504290"/>
                      </a:moveTo>
                      <a:cubicBezTo>
                        <a:pt x="1790736" y="504290"/>
                        <a:pt x="1804650" y="556347"/>
                        <a:pt x="1812866" y="635524"/>
                      </a:cubicBezTo>
                      <a:lnTo>
                        <a:pt x="1813945" y="648465"/>
                      </a:lnTo>
                      <a:lnTo>
                        <a:pt x="1793899" y="673482"/>
                      </a:lnTo>
                      <a:lnTo>
                        <a:pt x="1791782" y="635552"/>
                      </a:lnTo>
                      <a:cubicBezTo>
                        <a:pt x="1787866" y="584560"/>
                        <a:pt x="1782151" y="539424"/>
                        <a:pt x="1774955" y="504290"/>
                      </a:cubicBezTo>
                      <a:close/>
                      <a:moveTo>
                        <a:pt x="179598" y="501453"/>
                      </a:moveTo>
                      <a:cubicBezTo>
                        <a:pt x="205901" y="501453"/>
                        <a:pt x="227223" y="663129"/>
                        <a:pt x="227223" y="862566"/>
                      </a:cubicBezTo>
                      <a:lnTo>
                        <a:pt x="226811" y="878043"/>
                      </a:lnTo>
                      <a:lnTo>
                        <a:pt x="203357" y="866011"/>
                      </a:lnTo>
                      <a:lnTo>
                        <a:pt x="203410" y="862567"/>
                      </a:lnTo>
                      <a:cubicBezTo>
                        <a:pt x="203410" y="720489"/>
                        <a:pt x="194588" y="586702"/>
                        <a:pt x="179598" y="501455"/>
                      </a:cubicBezTo>
                      <a:close/>
                      <a:moveTo>
                        <a:pt x="22971" y="249674"/>
                      </a:moveTo>
                      <a:lnTo>
                        <a:pt x="23969" y="314227"/>
                      </a:lnTo>
                      <a:cubicBezTo>
                        <a:pt x="27153" y="415790"/>
                        <a:pt x="34926" y="507029"/>
                        <a:pt x="46168" y="570964"/>
                      </a:cubicBezTo>
                      <a:lnTo>
                        <a:pt x="46168" y="570966"/>
                      </a:lnTo>
                      <a:cubicBezTo>
                        <a:pt x="26441" y="570966"/>
                        <a:pt x="9515" y="480023"/>
                        <a:pt x="2286" y="350414"/>
                      </a:cubicBezTo>
                      <a:lnTo>
                        <a:pt x="0" y="264560"/>
                      </a:lnTo>
                      <a:close/>
                      <a:moveTo>
                        <a:pt x="1552380" y="237799"/>
                      </a:moveTo>
                      <a:lnTo>
                        <a:pt x="1561244" y="243475"/>
                      </a:lnTo>
                      <a:lnTo>
                        <a:pt x="1574983" y="253013"/>
                      </a:lnTo>
                      <a:lnTo>
                        <a:pt x="1575525" y="283142"/>
                      </a:lnTo>
                      <a:cubicBezTo>
                        <a:pt x="1578582" y="366858"/>
                        <a:pt x="1586044" y="442065"/>
                        <a:pt x="1596837" y="494765"/>
                      </a:cubicBezTo>
                      <a:cubicBezTo>
                        <a:pt x="1577900" y="494765"/>
                        <a:pt x="1561651" y="419803"/>
                        <a:pt x="1554711" y="312969"/>
                      </a:cubicBezTo>
                      <a:close/>
                      <a:moveTo>
                        <a:pt x="1289715" y="147232"/>
                      </a:moveTo>
                      <a:cubicBezTo>
                        <a:pt x="1314965" y="147232"/>
                        <a:pt x="1335434" y="250864"/>
                        <a:pt x="1335434" y="378701"/>
                      </a:cubicBezTo>
                      <a:cubicBezTo>
                        <a:pt x="1335434" y="506538"/>
                        <a:pt x="1314965" y="610170"/>
                        <a:pt x="1289715" y="610170"/>
                      </a:cubicBezTo>
                      <a:cubicBezTo>
                        <a:pt x="1304105" y="555528"/>
                        <a:pt x="1312575" y="469772"/>
                        <a:pt x="1312575" y="378701"/>
                      </a:cubicBezTo>
                      <a:cubicBezTo>
                        <a:pt x="1312575" y="287630"/>
                        <a:pt x="1304106" y="201874"/>
                        <a:pt x="1289715" y="147232"/>
                      </a:cubicBezTo>
                      <a:close/>
                      <a:moveTo>
                        <a:pt x="523168" y="142178"/>
                      </a:moveTo>
                      <a:cubicBezTo>
                        <a:pt x="548418" y="142178"/>
                        <a:pt x="568887" y="275444"/>
                        <a:pt x="568887" y="439835"/>
                      </a:cubicBezTo>
                      <a:cubicBezTo>
                        <a:pt x="568887" y="604226"/>
                        <a:pt x="548418" y="737492"/>
                        <a:pt x="523168" y="737492"/>
                      </a:cubicBezTo>
                      <a:cubicBezTo>
                        <a:pt x="537559" y="667225"/>
                        <a:pt x="546028" y="556947"/>
                        <a:pt x="546028" y="439835"/>
                      </a:cubicBezTo>
                      <a:cubicBezTo>
                        <a:pt x="546028" y="322723"/>
                        <a:pt x="537559" y="212445"/>
                        <a:pt x="523168" y="142178"/>
                      </a:cubicBezTo>
                      <a:close/>
                      <a:moveTo>
                        <a:pt x="949137" y="118526"/>
                      </a:moveTo>
                      <a:cubicBezTo>
                        <a:pt x="934746" y="188793"/>
                        <a:pt x="926277" y="299071"/>
                        <a:pt x="926277" y="416183"/>
                      </a:cubicBezTo>
                      <a:cubicBezTo>
                        <a:pt x="926277" y="533295"/>
                        <a:pt x="934746" y="643573"/>
                        <a:pt x="949137" y="713840"/>
                      </a:cubicBezTo>
                      <a:cubicBezTo>
                        <a:pt x="923887" y="713840"/>
                        <a:pt x="903418" y="580574"/>
                        <a:pt x="903418" y="416183"/>
                      </a:cubicBezTo>
                      <a:cubicBezTo>
                        <a:pt x="903418" y="251792"/>
                        <a:pt x="923887" y="118526"/>
                        <a:pt x="949137" y="118526"/>
                      </a:cubicBezTo>
                      <a:close/>
                      <a:moveTo>
                        <a:pt x="309365" y="99502"/>
                      </a:moveTo>
                      <a:lnTo>
                        <a:pt x="312855" y="162046"/>
                      </a:lnTo>
                      <a:cubicBezTo>
                        <a:pt x="316772" y="213038"/>
                        <a:pt x="322487" y="258175"/>
                        <a:pt x="329682" y="293308"/>
                      </a:cubicBezTo>
                      <a:cubicBezTo>
                        <a:pt x="310745" y="293308"/>
                        <a:pt x="294496" y="218346"/>
                        <a:pt x="287556" y="111512"/>
                      </a:cubicBezTo>
                      <a:lnTo>
                        <a:pt x="287436" y="107643"/>
                      </a:lnTo>
                      <a:close/>
                      <a:moveTo>
                        <a:pt x="1106872" y="22157"/>
                      </a:moveTo>
                      <a:lnTo>
                        <a:pt x="1129400" y="28049"/>
                      </a:lnTo>
                      <a:lnTo>
                        <a:pt x="1129194" y="39484"/>
                      </a:lnTo>
                      <a:cubicBezTo>
                        <a:pt x="1129194" y="156596"/>
                        <a:pt x="1137663" y="266874"/>
                        <a:pt x="1152054" y="337141"/>
                      </a:cubicBezTo>
                      <a:cubicBezTo>
                        <a:pt x="1126804" y="337141"/>
                        <a:pt x="1106335" y="203875"/>
                        <a:pt x="1106335" y="39484"/>
                      </a:cubicBezTo>
                      <a:close/>
                      <a:moveTo>
                        <a:pt x="713284" y="0"/>
                      </a:moveTo>
                      <a:lnTo>
                        <a:pt x="711965" y="73283"/>
                      </a:lnTo>
                      <a:cubicBezTo>
                        <a:pt x="711965" y="190395"/>
                        <a:pt x="720434" y="300673"/>
                        <a:pt x="734825" y="370940"/>
                      </a:cubicBezTo>
                      <a:cubicBezTo>
                        <a:pt x="709575" y="370940"/>
                        <a:pt x="689106" y="237674"/>
                        <a:pt x="689106" y="73283"/>
                      </a:cubicBezTo>
                      <a:lnTo>
                        <a:pt x="691276" y="3320"/>
                      </a:lnTo>
                      <a:lnTo>
                        <a:pt x="710814" y="168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43CEEEB5-58CC-4AE5-A063-EB5A96F381A9}"/>
                    </a:ext>
                  </a:extLst>
                </p:cNvPr>
                <p:cNvSpPr/>
                <p:nvPr/>
              </p:nvSpPr>
              <p:spPr>
                <a:xfrm>
                  <a:off x="345974" y="767091"/>
                  <a:ext cx="2306739" cy="560110"/>
                </a:xfrm>
                <a:custGeom>
                  <a:avLst/>
                  <a:gdLst>
                    <a:gd name="connsiteX0" fmla="*/ 10036 w 2306739"/>
                    <a:gd name="connsiteY0" fmla="*/ 56640 h 560110"/>
                    <a:gd name="connsiteX1" fmla="*/ 63643 w 2306739"/>
                    <a:gd name="connsiteY1" fmla="*/ 70312 h 560110"/>
                    <a:gd name="connsiteX2" fmla="*/ 1168061 w 2306739"/>
                    <a:gd name="connsiteY2" fmla="*/ 501123 h 560110"/>
                    <a:gd name="connsiteX3" fmla="*/ 2123865 w 2306739"/>
                    <a:gd name="connsiteY3" fmla="*/ 186816 h 560110"/>
                    <a:gd name="connsiteX4" fmla="*/ 2176911 w 2306739"/>
                    <a:gd name="connsiteY4" fmla="*/ 140000 h 560110"/>
                    <a:gd name="connsiteX5" fmla="*/ 2136757 w 2306739"/>
                    <a:gd name="connsiteY5" fmla="*/ 190109 h 560110"/>
                    <a:gd name="connsiteX6" fmla="*/ 1166707 w 2306739"/>
                    <a:gd name="connsiteY6" fmla="*/ 560107 h 560110"/>
                    <a:gd name="connsiteX7" fmla="*/ 164031 w 2306739"/>
                    <a:gd name="connsiteY7" fmla="*/ 174854 h 560110"/>
                    <a:gd name="connsiteX8" fmla="*/ 2933 w 2306739"/>
                    <a:gd name="connsiteY8" fmla="*/ 66092 h 560110"/>
                    <a:gd name="connsiteX9" fmla="*/ 2305505 w 2306739"/>
                    <a:gd name="connsiteY9" fmla="*/ 0 h 560110"/>
                    <a:gd name="connsiteX10" fmla="*/ 2306411 w 2306739"/>
                    <a:gd name="connsiteY10" fmla="*/ 1593 h 560110"/>
                    <a:gd name="connsiteX11" fmla="*/ 2285367 w 2306739"/>
                    <a:gd name="connsiteY11" fmla="*/ 42380 h 560110"/>
                    <a:gd name="connsiteX12" fmla="*/ 2254779 w 2306739"/>
                    <a:gd name="connsiteY12" fmla="*/ 64267 h 560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06739" h="560110">
                      <a:moveTo>
                        <a:pt x="10036" y="56640"/>
                      </a:moveTo>
                      <a:lnTo>
                        <a:pt x="63643" y="70312"/>
                      </a:lnTo>
                      <a:cubicBezTo>
                        <a:pt x="270720" y="160822"/>
                        <a:pt x="732742" y="502483"/>
                        <a:pt x="1168061" y="501123"/>
                      </a:cubicBezTo>
                      <a:cubicBezTo>
                        <a:pt x="1494550" y="500102"/>
                        <a:pt x="1874897" y="375557"/>
                        <a:pt x="2123865" y="186816"/>
                      </a:cubicBezTo>
                      <a:lnTo>
                        <a:pt x="2176911" y="140000"/>
                      </a:lnTo>
                      <a:lnTo>
                        <a:pt x="2136757" y="190109"/>
                      </a:lnTo>
                      <a:cubicBezTo>
                        <a:pt x="1924889" y="407626"/>
                        <a:pt x="1512521" y="559042"/>
                        <a:pt x="1166707" y="560107"/>
                      </a:cubicBezTo>
                      <a:cubicBezTo>
                        <a:pt x="771491" y="561324"/>
                        <a:pt x="352032" y="255793"/>
                        <a:pt x="164031" y="174854"/>
                      </a:cubicBezTo>
                      <a:cubicBezTo>
                        <a:pt x="44443" y="151415"/>
                        <a:pt x="-14221" y="109352"/>
                        <a:pt x="2933" y="66092"/>
                      </a:cubicBezTo>
                      <a:close/>
                      <a:moveTo>
                        <a:pt x="2305505" y="0"/>
                      </a:moveTo>
                      <a:lnTo>
                        <a:pt x="2306411" y="1593"/>
                      </a:lnTo>
                      <a:cubicBezTo>
                        <a:pt x="2308436" y="14006"/>
                        <a:pt x="2301053" y="27366"/>
                        <a:pt x="2285367" y="42380"/>
                      </a:cubicBezTo>
                      <a:lnTo>
                        <a:pt x="2254779" y="64267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9BD05CE5-918E-4068-87B9-8C8433D7AF2D}"/>
                  </a:ext>
                </a:extLst>
              </p:cNvPr>
              <p:cNvGrpSpPr/>
              <p:nvPr/>
            </p:nvGrpSpPr>
            <p:grpSpPr>
              <a:xfrm>
                <a:off x="1469768" y="807939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157" name="楕円 10">
                  <a:extLst>
                    <a:ext uri="{FF2B5EF4-FFF2-40B4-BE49-F238E27FC236}">
                      <a16:creationId xmlns:a16="http://schemas.microsoft.com/office/drawing/2014/main" id="{C22BA0AE-0BA2-4520-BDA8-BA5998B070AD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D0D98170-4B51-4574-98D4-3AC6AB729498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CF0D7CAE-7B94-4FC9-B590-92EE96AC0346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F39CCA88-0B25-4F5C-9C18-DC3885FF6F8C}"/>
                  </a:ext>
                </a:extLst>
              </p:cNvPr>
              <p:cNvGrpSpPr/>
              <p:nvPr/>
            </p:nvGrpSpPr>
            <p:grpSpPr>
              <a:xfrm rot="771600">
                <a:off x="-41532" y="1265139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154" name="楕円 10">
                  <a:extLst>
                    <a:ext uri="{FF2B5EF4-FFF2-40B4-BE49-F238E27FC236}">
                      <a16:creationId xmlns:a16="http://schemas.microsoft.com/office/drawing/2014/main" id="{58E49D25-04AF-494B-BD77-42F39828D430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3AC22B5D-D968-4F8F-87F3-E95922CAAF42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F87CF7C7-508C-424C-BAEF-F1B7C5F7817D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3501ABB9-7444-4230-8336-D1571D049B66}"/>
                  </a:ext>
                </a:extLst>
              </p:cNvPr>
              <p:cNvGrpSpPr/>
              <p:nvPr/>
            </p:nvGrpSpPr>
            <p:grpSpPr>
              <a:xfrm rot="21436732">
                <a:off x="1373065" y="1754272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151" name="楕円 10">
                  <a:extLst>
                    <a:ext uri="{FF2B5EF4-FFF2-40B4-BE49-F238E27FC236}">
                      <a16:creationId xmlns:a16="http://schemas.microsoft.com/office/drawing/2014/main" id="{92916588-5B1D-4373-BCD9-65EBFBAFC1BE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69605400-62A7-49F2-9AE8-506668CC508F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39BCB184-760E-4C46-ADCC-2BFD53494ECD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05B1D95-EDBA-488E-BABB-EC9F74D00A95}"/>
              </a:ext>
            </a:extLst>
          </p:cNvPr>
          <p:cNvSpPr txBox="1"/>
          <p:nvPr/>
        </p:nvSpPr>
        <p:spPr>
          <a:xfrm>
            <a:off x="882395" y="303103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西郷どん</a:t>
            </a: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E4873072-613C-4311-845F-7D4B7F19A036}"/>
              </a:ext>
            </a:extLst>
          </p:cNvPr>
          <p:cNvSpPr txBox="1"/>
          <p:nvPr/>
        </p:nvSpPr>
        <p:spPr>
          <a:xfrm>
            <a:off x="2280797" y="4583788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さつまあげ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D09D12AF-2648-489D-AF8C-258224F033CC}"/>
              </a:ext>
            </a:extLst>
          </p:cNvPr>
          <p:cNvSpPr txBox="1"/>
          <p:nvPr/>
        </p:nvSpPr>
        <p:spPr>
          <a:xfrm>
            <a:off x="548015" y="4992979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サツマイモ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ED69A5B1-143E-4DA3-AEBE-D1B57AE25FA1}"/>
              </a:ext>
            </a:extLst>
          </p:cNvPr>
          <p:cNvGrpSpPr/>
          <p:nvPr/>
        </p:nvGrpSpPr>
        <p:grpSpPr>
          <a:xfrm>
            <a:off x="4734965" y="2338771"/>
            <a:ext cx="1080407" cy="612484"/>
            <a:chOff x="3660192" y="1508702"/>
            <a:chExt cx="2604666" cy="1476589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0FC7D50C-5001-4151-9884-40A647B20F2D}"/>
                </a:ext>
              </a:extLst>
            </p:cNvPr>
            <p:cNvSpPr/>
            <p:nvPr/>
          </p:nvSpPr>
          <p:spPr>
            <a:xfrm>
              <a:off x="4952754" y="1508702"/>
              <a:ext cx="843090" cy="454526"/>
            </a:xfrm>
            <a:custGeom>
              <a:avLst/>
              <a:gdLst>
                <a:gd name="connsiteX0" fmla="*/ 266937 w 843090"/>
                <a:gd name="connsiteY0" fmla="*/ 75546 h 454526"/>
                <a:gd name="connsiteX1" fmla="*/ 299868 w 843090"/>
                <a:gd name="connsiteY1" fmla="*/ 84092 h 454526"/>
                <a:gd name="connsiteX2" fmla="*/ 300376 w 843090"/>
                <a:gd name="connsiteY2" fmla="*/ 84224 h 454526"/>
                <a:gd name="connsiteX3" fmla="*/ 346472 w 843090"/>
                <a:gd name="connsiteY3" fmla="*/ 77410 h 454526"/>
                <a:gd name="connsiteX4" fmla="*/ 369848 w 843090"/>
                <a:gd name="connsiteY4" fmla="*/ 95998 h 454526"/>
                <a:gd name="connsiteX5" fmla="*/ 369982 w 843090"/>
                <a:gd name="connsiteY5" fmla="*/ 96079 h 454526"/>
                <a:gd name="connsiteX6" fmla="*/ 399848 w 843090"/>
                <a:gd name="connsiteY6" fmla="*/ 114039 h 454526"/>
                <a:gd name="connsiteX7" fmla="*/ 398505 w 843090"/>
                <a:gd name="connsiteY7" fmla="*/ 133601 h 454526"/>
                <a:gd name="connsiteX8" fmla="*/ 399016 w 843090"/>
                <a:gd name="connsiteY8" fmla="*/ 135159 h 454526"/>
                <a:gd name="connsiteX9" fmla="*/ 426774 w 843090"/>
                <a:gd name="connsiteY9" fmla="*/ 123407 h 454526"/>
                <a:gd name="connsiteX10" fmla="*/ 450551 w 843090"/>
                <a:gd name="connsiteY10" fmla="*/ 125150 h 454526"/>
                <a:gd name="connsiteX11" fmla="*/ 469015 w 843090"/>
                <a:gd name="connsiteY11" fmla="*/ 133469 h 454526"/>
                <a:gd name="connsiteX12" fmla="*/ 469566 w 843090"/>
                <a:gd name="connsiteY12" fmla="*/ 133717 h 454526"/>
                <a:gd name="connsiteX13" fmla="*/ 528557 w 843090"/>
                <a:gd name="connsiteY13" fmla="*/ 125622 h 454526"/>
                <a:gd name="connsiteX14" fmla="*/ 558471 w 843090"/>
                <a:gd name="connsiteY14" fmla="*/ 147706 h 454526"/>
                <a:gd name="connsiteX15" fmla="*/ 558636 w 843090"/>
                <a:gd name="connsiteY15" fmla="*/ 147761 h 454526"/>
                <a:gd name="connsiteX16" fmla="*/ 582257 w 843090"/>
                <a:gd name="connsiteY16" fmla="*/ 155579 h 454526"/>
                <a:gd name="connsiteX17" fmla="*/ 596863 w 843090"/>
                <a:gd name="connsiteY17" fmla="*/ 169140 h 454526"/>
                <a:gd name="connsiteX18" fmla="*/ 595145 w 843090"/>
                <a:gd name="connsiteY18" fmla="*/ 192382 h 454526"/>
                <a:gd name="connsiteX19" fmla="*/ 607697 w 843090"/>
                <a:gd name="connsiteY19" fmla="*/ 227917 h 454526"/>
                <a:gd name="connsiteX20" fmla="*/ 548894 w 843090"/>
                <a:gd name="connsiteY20" fmla="*/ 259024 h 454526"/>
                <a:gd name="connsiteX21" fmla="*/ 527844 w 843090"/>
                <a:gd name="connsiteY21" fmla="*/ 285678 h 454526"/>
                <a:gd name="connsiteX22" fmla="*/ 456175 w 843090"/>
                <a:gd name="connsiteY22" fmla="*/ 288905 h 454526"/>
                <a:gd name="connsiteX23" fmla="*/ 404959 w 843090"/>
                <a:gd name="connsiteY23" fmla="*/ 317340 h 454526"/>
                <a:gd name="connsiteX24" fmla="*/ 329654 w 843090"/>
                <a:gd name="connsiteY24" fmla="*/ 299984 h 454526"/>
                <a:gd name="connsiteX25" fmla="*/ 298955 w 843090"/>
                <a:gd name="connsiteY25" fmla="*/ 306367 h 454526"/>
                <a:gd name="connsiteX26" fmla="*/ 287417 w 843090"/>
                <a:gd name="connsiteY26" fmla="*/ 305959 h 454526"/>
                <a:gd name="connsiteX27" fmla="*/ 289521 w 843090"/>
                <a:gd name="connsiteY27" fmla="*/ 319772 h 454526"/>
                <a:gd name="connsiteX28" fmla="*/ 251782 w 843090"/>
                <a:gd name="connsiteY28" fmla="*/ 366052 h 454526"/>
                <a:gd name="connsiteX29" fmla="*/ 238271 w 843090"/>
                <a:gd name="connsiteY29" fmla="*/ 405708 h 454526"/>
                <a:gd name="connsiteX30" fmla="*/ 192274 w 843090"/>
                <a:gd name="connsiteY30" fmla="*/ 410510 h 454526"/>
                <a:gd name="connsiteX31" fmla="*/ 159402 w 843090"/>
                <a:gd name="connsiteY31" fmla="*/ 452816 h 454526"/>
                <a:gd name="connsiteX32" fmla="*/ 111071 w 843090"/>
                <a:gd name="connsiteY32" fmla="*/ 426993 h 454526"/>
                <a:gd name="connsiteX33" fmla="*/ 39277 w 843090"/>
                <a:gd name="connsiteY33" fmla="*/ 401479 h 454526"/>
                <a:gd name="connsiteX34" fmla="*/ 7710 w 843090"/>
                <a:gd name="connsiteY34" fmla="*/ 373086 h 454526"/>
                <a:gd name="connsiteX35" fmla="*/ 14455 w 843090"/>
                <a:gd name="connsiteY35" fmla="*/ 334761 h 454526"/>
                <a:gd name="connsiteX36" fmla="*/ 212 w 843090"/>
                <a:gd name="connsiteY36" fmla="*/ 295441 h 454526"/>
                <a:gd name="connsiteX37" fmla="*/ 26224 w 843090"/>
                <a:gd name="connsiteY37" fmla="*/ 260492 h 454526"/>
                <a:gd name="connsiteX38" fmla="*/ 26473 w 843090"/>
                <a:gd name="connsiteY38" fmla="*/ 259571 h 454526"/>
                <a:gd name="connsiteX39" fmla="*/ 38060 w 843090"/>
                <a:gd name="connsiteY39" fmla="*/ 209384 h 454526"/>
                <a:gd name="connsiteX40" fmla="*/ 64758 w 843090"/>
                <a:gd name="connsiteY40" fmla="*/ 190119 h 454526"/>
                <a:gd name="connsiteX41" fmla="*/ 66384 w 843090"/>
                <a:gd name="connsiteY41" fmla="*/ 190546 h 454526"/>
                <a:gd name="connsiteX42" fmla="*/ 73412 w 843090"/>
                <a:gd name="connsiteY42" fmla="*/ 171991 h 454526"/>
                <a:gd name="connsiteX43" fmla="*/ 56071 w 843090"/>
                <a:gd name="connsiteY43" fmla="*/ 149747 h 454526"/>
                <a:gd name="connsiteX44" fmla="*/ 87741 w 843090"/>
                <a:gd name="connsiteY44" fmla="*/ 129975 h 454526"/>
                <a:gd name="connsiteX45" fmla="*/ 88044 w 843090"/>
                <a:gd name="connsiteY45" fmla="*/ 129454 h 454526"/>
                <a:gd name="connsiteX46" fmla="*/ 102151 w 843090"/>
                <a:gd name="connsiteY46" fmla="*/ 101062 h 454526"/>
                <a:gd name="connsiteX47" fmla="*/ 170781 w 843090"/>
                <a:gd name="connsiteY47" fmla="*/ 94576 h 454526"/>
                <a:gd name="connsiteX48" fmla="*/ 170800 w 843090"/>
                <a:gd name="connsiteY48" fmla="*/ 94567 h 454526"/>
                <a:gd name="connsiteX49" fmla="*/ 202710 w 843090"/>
                <a:gd name="connsiteY49" fmla="*/ 80219 h 454526"/>
                <a:gd name="connsiteX50" fmla="*/ 239975 w 843090"/>
                <a:gd name="connsiteY50" fmla="*/ 87842 h 454526"/>
                <a:gd name="connsiteX51" fmla="*/ 240169 w 843090"/>
                <a:gd name="connsiteY51" fmla="*/ 87753 h 454526"/>
                <a:gd name="connsiteX52" fmla="*/ 731304 w 843090"/>
                <a:gd name="connsiteY52" fmla="*/ 150 h 454526"/>
                <a:gd name="connsiteX53" fmla="*/ 757039 w 843090"/>
                <a:gd name="connsiteY53" fmla="*/ 6828 h 454526"/>
                <a:gd name="connsiteX54" fmla="*/ 757435 w 843090"/>
                <a:gd name="connsiteY54" fmla="*/ 6931 h 454526"/>
                <a:gd name="connsiteX55" fmla="*/ 793458 w 843090"/>
                <a:gd name="connsiteY55" fmla="*/ 1606 h 454526"/>
                <a:gd name="connsiteX56" fmla="*/ 811725 w 843090"/>
                <a:gd name="connsiteY56" fmla="*/ 16132 h 454526"/>
                <a:gd name="connsiteX57" fmla="*/ 811830 w 843090"/>
                <a:gd name="connsiteY57" fmla="*/ 16195 h 454526"/>
                <a:gd name="connsiteX58" fmla="*/ 835169 w 843090"/>
                <a:gd name="connsiteY58" fmla="*/ 30230 h 454526"/>
                <a:gd name="connsiteX59" fmla="*/ 834120 w 843090"/>
                <a:gd name="connsiteY59" fmla="*/ 45517 h 454526"/>
                <a:gd name="connsiteX60" fmla="*/ 841785 w 843090"/>
                <a:gd name="connsiteY60" fmla="*/ 68891 h 454526"/>
                <a:gd name="connsiteX61" fmla="*/ 805877 w 843090"/>
                <a:gd name="connsiteY61" fmla="*/ 89351 h 454526"/>
                <a:gd name="connsiteX62" fmla="*/ 793023 w 843090"/>
                <a:gd name="connsiteY62" fmla="*/ 106883 h 454526"/>
                <a:gd name="connsiteX63" fmla="*/ 749258 w 843090"/>
                <a:gd name="connsiteY63" fmla="*/ 109006 h 454526"/>
                <a:gd name="connsiteX64" fmla="*/ 717983 w 843090"/>
                <a:gd name="connsiteY64" fmla="*/ 127709 h 454526"/>
                <a:gd name="connsiteX65" fmla="*/ 671998 w 843090"/>
                <a:gd name="connsiteY65" fmla="*/ 116292 h 454526"/>
                <a:gd name="connsiteX66" fmla="*/ 603688 w 843090"/>
                <a:gd name="connsiteY66" fmla="*/ 105013 h 454526"/>
                <a:gd name="connsiteX67" fmla="*/ 573654 w 843090"/>
                <a:gd name="connsiteY67" fmla="*/ 92461 h 454526"/>
                <a:gd name="connsiteX68" fmla="*/ 580072 w 843090"/>
                <a:gd name="connsiteY68" fmla="*/ 75518 h 454526"/>
                <a:gd name="connsiteX69" fmla="*/ 566520 w 843090"/>
                <a:gd name="connsiteY69" fmla="*/ 58135 h 454526"/>
                <a:gd name="connsiteX70" fmla="*/ 591269 w 843090"/>
                <a:gd name="connsiteY70" fmla="*/ 42684 h 454526"/>
                <a:gd name="connsiteX71" fmla="*/ 591506 w 843090"/>
                <a:gd name="connsiteY71" fmla="*/ 42277 h 454526"/>
                <a:gd name="connsiteX72" fmla="*/ 602530 w 843090"/>
                <a:gd name="connsiteY72" fmla="*/ 20089 h 454526"/>
                <a:gd name="connsiteX73" fmla="*/ 656162 w 843090"/>
                <a:gd name="connsiteY73" fmla="*/ 15021 h 454526"/>
                <a:gd name="connsiteX74" fmla="*/ 656177 w 843090"/>
                <a:gd name="connsiteY74" fmla="*/ 15014 h 454526"/>
                <a:gd name="connsiteX75" fmla="*/ 681113 w 843090"/>
                <a:gd name="connsiteY75" fmla="*/ 3802 h 454526"/>
                <a:gd name="connsiteX76" fmla="*/ 710234 w 843090"/>
                <a:gd name="connsiteY76" fmla="*/ 9758 h 454526"/>
                <a:gd name="connsiteX77" fmla="*/ 710386 w 843090"/>
                <a:gd name="connsiteY77" fmla="*/ 9689 h 4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843090" h="454526">
                  <a:moveTo>
                    <a:pt x="266937" y="75546"/>
                  </a:moveTo>
                  <a:lnTo>
                    <a:pt x="299868" y="84092"/>
                  </a:lnTo>
                  <a:lnTo>
                    <a:pt x="300376" y="84224"/>
                  </a:lnTo>
                  <a:cubicBezTo>
                    <a:pt x="311691" y="75801"/>
                    <a:pt x="330408" y="73035"/>
                    <a:pt x="346472" y="77410"/>
                  </a:cubicBezTo>
                  <a:cubicBezTo>
                    <a:pt x="358713" y="80743"/>
                    <a:pt x="367490" y="87720"/>
                    <a:pt x="369848" y="95998"/>
                  </a:cubicBezTo>
                  <a:lnTo>
                    <a:pt x="369982" y="96079"/>
                  </a:lnTo>
                  <a:lnTo>
                    <a:pt x="399848" y="114039"/>
                  </a:lnTo>
                  <a:cubicBezTo>
                    <a:pt x="403181" y="120445"/>
                    <a:pt x="402706" y="127404"/>
                    <a:pt x="398505" y="133601"/>
                  </a:cubicBezTo>
                  <a:lnTo>
                    <a:pt x="399016" y="135159"/>
                  </a:lnTo>
                  <a:lnTo>
                    <a:pt x="426774" y="123407"/>
                  </a:lnTo>
                  <a:cubicBezTo>
                    <a:pt x="434968" y="122725"/>
                    <a:pt x="443156" y="123369"/>
                    <a:pt x="450551" y="125150"/>
                  </a:cubicBezTo>
                  <a:lnTo>
                    <a:pt x="469015" y="133469"/>
                  </a:lnTo>
                  <a:lnTo>
                    <a:pt x="469566" y="133717"/>
                  </a:lnTo>
                  <a:cubicBezTo>
                    <a:pt x="484046" y="123710"/>
                    <a:pt x="507999" y="120424"/>
                    <a:pt x="528557" y="125622"/>
                  </a:cubicBezTo>
                  <a:cubicBezTo>
                    <a:pt x="544221" y="129581"/>
                    <a:pt x="555454" y="137871"/>
                    <a:pt x="558471" y="147706"/>
                  </a:cubicBezTo>
                  <a:lnTo>
                    <a:pt x="558636" y="147761"/>
                  </a:lnTo>
                  <a:lnTo>
                    <a:pt x="582257" y="155579"/>
                  </a:lnTo>
                  <a:cubicBezTo>
                    <a:pt x="588858" y="159264"/>
                    <a:pt x="593929" y="163897"/>
                    <a:pt x="596863" y="169140"/>
                  </a:cubicBezTo>
                  <a:cubicBezTo>
                    <a:pt x="601128" y="176752"/>
                    <a:pt x="600520" y="185019"/>
                    <a:pt x="595145" y="192382"/>
                  </a:cubicBezTo>
                  <a:cubicBezTo>
                    <a:pt x="608357" y="202479"/>
                    <a:pt x="612978" y="215569"/>
                    <a:pt x="607697" y="227917"/>
                  </a:cubicBezTo>
                  <a:cubicBezTo>
                    <a:pt x="600677" y="244334"/>
                    <a:pt x="577437" y="256628"/>
                    <a:pt x="548894" y="259024"/>
                  </a:cubicBezTo>
                  <a:cubicBezTo>
                    <a:pt x="548758" y="269270"/>
                    <a:pt x="541078" y="278988"/>
                    <a:pt x="527844" y="285678"/>
                  </a:cubicBezTo>
                  <a:cubicBezTo>
                    <a:pt x="507737" y="295843"/>
                    <a:pt x="478692" y="297150"/>
                    <a:pt x="456175" y="288905"/>
                  </a:cubicBezTo>
                  <a:cubicBezTo>
                    <a:pt x="448893" y="303066"/>
                    <a:pt x="429393" y="313891"/>
                    <a:pt x="404959" y="317340"/>
                  </a:cubicBezTo>
                  <a:cubicBezTo>
                    <a:pt x="376165" y="321404"/>
                    <a:pt x="346114" y="314479"/>
                    <a:pt x="329654" y="299984"/>
                  </a:cubicBezTo>
                  <a:cubicBezTo>
                    <a:pt x="319941" y="303423"/>
                    <a:pt x="309502" y="305520"/>
                    <a:pt x="298955" y="306367"/>
                  </a:cubicBezTo>
                  <a:lnTo>
                    <a:pt x="287417" y="305959"/>
                  </a:lnTo>
                  <a:lnTo>
                    <a:pt x="289521" y="319772"/>
                  </a:lnTo>
                  <a:cubicBezTo>
                    <a:pt x="285016" y="344196"/>
                    <a:pt x="270100" y="362488"/>
                    <a:pt x="251782" y="366052"/>
                  </a:cubicBezTo>
                  <a:cubicBezTo>
                    <a:pt x="251694" y="381297"/>
                    <a:pt x="246765" y="395756"/>
                    <a:pt x="238271" y="405708"/>
                  </a:cubicBezTo>
                  <a:cubicBezTo>
                    <a:pt x="225366" y="420833"/>
                    <a:pt x="206725" y="422776"/>
                    <a:pt x="192274" y="410510"/>
                  </a:cubicBezTo>
                  <a:cubicBezTo>
                    <a:pt x="187600" y="431579"/>
                    <a:pt x="175085" y="447685"/>
                    <a:pt x="159402" y="452816"/>
                  </a:cubicBezTo>
                  <a:cubicBezTo>
                    <a:pt x="140923" y="458862"/>
                    <a:pt x="121636" y="448559"/>
                    <a:pt x="111071" y="426993"/>
                  </a:cubicBezTo>
                  <a:cubicBezTo>
                    <a:pt x="86135" y="447463"/>
                    <a:pt x="53749" y="435957"/>
                    <a:pt x="39277" y="401479"/>
                  </a:cubicBezTo>
                  <a:cubicBezTo>
                    <a:pt x="25060" y="403745"/>
                    <a:pt x="11712" y="391741"/>
                    <a:pt x="7710" y="373086"/>
                  </a:cubicBezTo>
                  <a:cubicBezTo>
                    <a:pt x="4812" y="359590"/>
                    <a:pt x="7374" y="345024"/>
                    <a:pt x="14455" y="334761"/>
                  </a:cubicBezTo>
                  <a:cubicBezTo>
                    <a:pt x="4408" y="326712"/>
                    <a:pt x="-1187" y="311265"/>
                    <a:pt x="212" y="295441"/>
                  </a:cubicBezTo>
                  <a:cubicBezTo>
                    <a:pt x="1853" y="276914"/>
                    <a:pt x="12653" y="262402"/>
                    <a:pt x="26224" y="260492"/>
                  </a:cubicBezTo>
                  <a:cubicBezTo>
                    <a:pt x="26305" y="260183"/>
                    <a:pt x="26392" y="259880"/>
                    <a:pt x="26473" y="259571"/>
                  </a:cubicBezTo>
                  <a:cubicBezTo>
                    <a:pt x="24650" y="241327"/>
                    <a:pt x="28900" y="222927"/>
                    <a:pt x="38060" y="209384"/>
                  </a:cubicBezTo>
                  <a:cubicBezTo>
                    <a:pt x="45296" y="198688"/>
                    <a:pt x="54779" y="192148"/>
                    <a:pt x="64758" y="190119"/>
                  </a:cubicBezTo>
                  <a:lnTo>
                    <a:pt x="66384" y="190546"/>
                  </a:lnTo>
                  <a:lnTo>
                    <a:pt x="73412" y="171991"/>
                  </a:lnTo>
                  <a:cubicBezTo>
                    <a:pt x="61180" y="167437"/>
                    <a:pt x="54368" y="158699"/>
                    <a:pt x="56071" y="149747"/>
                  </a:cubicBezTo>
                  <a:cubicBezTo>
                    <a:pt x="58069" y="139266"/>
                    <a:pt x="71218" y="131056"/>
                    <a:pt x="87741" y="129975"/>
                  </a:cubicBezTo>
                  <a:cubicBezTo>
                    <a:pt x="87839" y="129800"/>
                    <a:pt x="87946" y="129629"/>
                    <a:pt x="88044" y="129454"/>
                  </a:cubicBezTo>
                  <a:cubicBezTo>
                    <a:pt x="85825" y="119133"/>
                    <a:pt x="91000" y="108724"/>
                    <a:pt x="102151" y="101062"/>
                  </a:cubicBezTo>
                  <a:cubicBezTo>
                    <a:pt x="119771" y="88960"/>
                    <a:pt x="148338" y="86263"/>
                    <a:pt x="170781" y="94576"/>
                  </a:cubicBezTo>
                  <a:lnTo>
                    <a:pt x="170800" y="94567"/>
                  </a:lnTo>
                  <a:lnTo>
                    <a:pt x="202710" y="80219"/>
                  </a:lnTo>
                  <a:cubicBezTo>
                    <a:pt x="215694" y="78956"/>
                    <a:pt x="229568" y="81355"/>
                    <a:pt x="239975" y="87842"/>
                  </a:cubicBezTo>
                  <a:lnTo>
                    <a:pt x="240169" y="87753"/>
                  </a:lnTo>
                  <a:close/>
                  <a:moveTo>
                    <a:pt x="731304" y="150"/>
                  </a:moveTo>
                  <a:lnTo>
                    <a:pt x="757039" y="6828"/>
                  </a:lnTo>
                  <a:lnTo>
                    <a:pt x="757435" y="6931"/>
                  </a:lnTo>
                  <a:cubicBezTo>
                    <a:pt x="766278" y="349"/>
                    <a:pt x="780904" y="-1813"/>
                    <a:pt x="793458" y="1606"/>
                  </a:cubicBezTo>
                  <a:cubicBezTo>
                    <a:pt x="803024" y="4211"/>
                    <a:pt x="809883" y="9663"/>
                    <a:pt x="811725" y="16132"/>
                  </a:cubicBezTo>
                  <a:lnTo>
                    <a:pt x="811830" y="16195"/>
                  </a:lnTo>
                  <a:lnTo>
                    <a:pt x="835169" y="30230"/>
                  </a:lnTo>
                  <a:cubicBezTo>
                    <a:pt x="837773" y="35237"/>
                    <a:pt x="837402" y="40674"/>
                    <a:pt x="834120" y="45517"/>
                  </a:cubicBezTo>
                  <a:cubicBezTo>
                    <a:pt x="842188" y="52159"/>
                    <a:pt x="845010" y="60769"/>
                    <a:pt x="841785" y="68891"/>
                  </a:cubicBezTo>
                  <a:cubicBezTo>
                    <a:pt x="837498" y="79689"/>
                    <a:pt x="823306" y="87775"/>
                    <a:pt x="805877" y="89351"/>
                  </a:cubicBezTo>
                  <a:cubicBezTo>
                    <a:pt x="805794" y="96091"/>
                    <a:pt x="801104" y="102483"/>
                    <a:pt x="793023" y="106883"/>
                  </a:cubicBezTo>
                  <a:cubicBezTo>
                    <a:pt x="780744" y="113569"/>
                    <a:pt x="763008" y="114428"/>
                    <a:pt x="749258" y="109006"/>
                  </a:cubicBezTo>
                  <a:cubicBezTo>
                    <a:pt x="744811" y="118320"/>
                    <a:pt x="732904" y="125440"/>
                    <a:pt x="717983" y="127709"/>
                  </a:cubicBezTo>
                  <a:cubicBezTo>
                    <a:pt x="700400" y="130381"/>
                    <a:pt x="682049" y="125827"/>
                    <a:pt x="671998" y="116292"/>
                  </a:cubicBezTo>
                  <a:cubicBezTo>
                    <a:pt x="648272" y="125342"/>
                    <a:pt x="617458" y="120255"/>
                    <a:pt x="603688" y="105013"/>
                  </a:cubicBezTo>
                  <a:cubicBezTo>
                    <a:pt x="590162" y="106015"/>
                    <a:pt x="577461" y="100708"/>
                    <a:pt x="573654" y="92461"/>
                  </a:cubicBezTo>
                  <a:cubicBezTo>
                    <a:pt x="570897" y="86494"/>
                    <a:pt x="573335" y="80055"/>
                    <a:pt x="580072" y="75518"/>
                  </a:cubicBezTo>
                  <a:cubicBezTo>
                    <a:pt x="570513" y="71959"/>
                    <a:pt x="565189" y="65130"/>
                    <a:pt x="566520" y="58135"/>
                  </a:cubicBezTo>
                  <a:cubicBezTo>
                    <a:pt x="568081" y="49944"/>
                    <a:pt x="578357" y="43529"/>
                    <a:pt x="591269" y="42684"/>
                  </a:cubicBezTo>
                  <a:cubicBezTo>
                    <a:pt x="591346" y="42547"/>
                    <a:pt x="591429" y="42414"/>
                    <a:pt x="591506" y="42277"/>
                  </a:cubicBezTo>
                  <a:cubicBezTo>
                    <a:pt x="589772" y="34211"/>
                    <a:pt x="593816" y="26077"/>
                    <a:pt x="602530" y="20089"/>
                  </a:cubicBezTo>
                  <a:cubicBezTo>
                    <a:pt x="616300" y="10632"/>
                    <a:pt x="638624" y="8525"/>
                    <a:pt x="656162" y="15021"/>
                  </a:cubicBezTo>
                  <a:lnTo>
                    <a:pt x="656177" y="15014"/>
                  </a:lnTo>
                  <a:lnTo>
                    <a:pt x="681113" y="3802"/>
                  </a:lnTo>
                  <a:cubicBezTo>
                    <a:pt x="691260" y="2814"/>
                    <a:pt x="702102" y="4689"/>
                    <a:pt x="710234" y="9758"/>
                  </a:cubicBezTo>
                  <a:lnTo>
                    <a:pt x="710386" y="9689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32A64D21-D282-43B9-AF2D-AC24F1F5D412}"/>
                </a:ext>
              </a:extLst>
            </p:cNvPr>
            <p:cNvGrpSpPr/>
            <p:nvPr/>
          </p:nvGrpSpPr>
          <p:grpSpPr>
            <a:xfrm>
              <a:off x="3660192" y="1807978"/>
              <a:ext cx="2604666" cy="1177313"/>
              <a:chOff x="3471863" y="3155950"/>
              <a:chExt cx="2604666" cy="1177313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33E1A8CE-CF58-4986-B433-1BDA7319A832}"/>
                  </a:ext>
                </a:extLst>
              </p:cNvPr>
              <p:cNvSpPr/>
              <p:nvPr/>
            </p:nvSpPr>
            <p:spPr>
              <a:xfrm>
                <a:off x="3471863" y="3155950"/>
                <a:ext cx="2602706" cy="496889"/>
              </a:xfrm>
              <a:custGeom>
                <a:avLst/>
                <a:gdLst>
                  <a:gd name="connsiteX0" fmla="*/ 0 w 2552700"/>
                  <a:gd name="connsiteY0" fmla="*/ 366713 h 404813"/>
                  <a:gd name="connsiteX1" fmla="*/ 338137 w 2552700"/>
                  <a:gd name="connsiteY1" fmla="*/ 300038 h 404813"/>
                  <a:gd name="connsiteX2" fmla="*/ 423862 w 2552700"/>
                  <a:gd name="connsiteY2" fmla="*/ 295275 h 404813"/>
                  <a:gd name="connsiteX3" fmla="*/ 511968 w 2552700"/>
                  <a:gd name="connsiteY3" fmla="*/ 228600 h 404813"/>
                  <a:gd name="connsiteX4" fmla="*/ 614362 w 2552700"/>
                  <a:gd name="connsiteY4" fmla="*/ 204788 h 404813"/>
                  <a:gd name="connsiteX5" fmla="*/ 690562 w 2552700"/>
                  <a:gd name="connsiteY5" fmla="*/ 192882 h 404813"/>
                  <a:gd name="connsiteX6" fmla="*/ 788193 w 2552700"/>
                  <a:gd name="connsiteY6" fmla="*/ 190500 h 404813"/>
                  <a:gd name="connsiteX7" fmla="*/ 1066800 w 2552700"/>
                  <a:gd name="connsiteY7" fmla="*/ 38100 h 404813"/>
                  <a:gd name="connsiteX8" fmla="*/ 1145381 w 2552700"/>
                  <a:gd name="connsiteY8" fmla="*/ 19050 h 404813"/>
                  <a:gd name="connsiteX9" fmla="*/ 1171575 w 2552700"/>
                  <a:gd name="connsiteY9" fmla="*/ 0 h 404813"/>
                  <a:gd name="connsiteX10" fmla="*/ 1219200 w 2552700"/>
                  <a:gd name="connsiteY10" fmla="*/ 23813 h 404813"/>
                  <a:gd name="connsiteX11" fmla="*/ 1257300 w 2552700"/>
                  <a:gd name="connsiteY11" fmla="*/ 7144 h 404813"/>
                  <a:gd name="connsiteX12" fmla="*/ 1278731 w 2552700"/>
                  <a:gd name="connsiteY12" fmla="*/ 16669 h 404813"/>
                  <a:gd name="connsiteX13" fmla="*/ 1302543 w 2552700"/>
                  <a:gd name="connsiteY13" fmla="*/ 38100 h 404813"/>
                  <a:gd name="connsiteX14" fmla="*/ 1357312 w 2552700"/>
                  <a:gd name="connsiteY14" fmla="*/ 30957 h 404813"/>
                  <a:gd name="connsiteX15" fmla="*/ 1407318 w 2552700"/>
                  <a:gd name="connsiteY15" fmla="*/ 42863 h 404813"/>
                  <a:gd name="connsiteX16" fmla="*/ 1473993 w 2552700"/>
                  <a:gd name="connsiteY16" fmla="*/ 28575 h 404813"/>
                  <a:gd name="connsiteX17" fmla="*/ 1533525 w 2552700"/>
                  <a:gd name="connsiteY17" fmla="*/ 42863 h 404813"/>
                  <a:gd name="connsiteX18" fmla="*/ 1597818 w 2552700"/>
                  <a:gd name="connsiteY18" fmla="*/ 45244 h 404813"/>
                  <a:gd name="connsiteX19" fmla="*/ 1743075 w 2552700"/>
                  <a:gd name="connsiteY19" fmla="*/ 159544 h 404813"/>
                  <a:gd name="connsiteX20" fmla="*/ 1955006 w 2552700"/>
                  <a:gd name="connsiteY20" fmla="*/ 226219 h 404813"/>
                  <a:gd name="connsiteX21" fmla="*/ 2024062 w 2552700"/>
                  <a:gd name="connsiteY21" fmla="*/ 242888 h 404813"/>
                  <a:gd name="connsiteX22" fmla="*/ 2157412 w 2552700"/>
                  <a:gd name="connsiteY22" fmla="*/ 254794 h 404813"/>
                  <a:gd name="connsiteX23" fmla="*/ 2252662 w 2552700"/>
                  <a:gd name="connsiteY23" fmla="*/ 259557 h 404813"/>
                  <a:gd name="connsiteX24" fmla="*/ 2271712 w 2552700"/>
                  <a:gd name="connsiteY24" fmla="*/ 266700 h 404813"/>
                  <a:gd name="connsiteX25" fmla="*/ 2362200 w 2552700"/>
                  <a:gd name="connsiteY25" fmla="*/ 290513 h 404813"/>
                  <a:gd name="connsiteX26" fmla="*/ 2545556 w 2552700"/>
                  <a:gd name="connsiteY26" fmla="*/ 373857 h 404813"/>
                  <a:gd name="connsiteX27" fmla="*/ 2552700 w 2552700"/>
                  <a:gd name="connsiteY27" fmla="*/ 404813 h 404813"/>
                  <a:gd name="connsiteX28" fmla="*/ 0 w 2552700"/>
                  <a:gd name="connsiteY28" fmla="*/ 366713 h 404813"/>
                  <a:gd name="connsiteX0" fmla="*/ 0 w 2597944"/>
                  <a:gd name="connsiteY0" fmla="*/ 383765 h 404813"/>
                  <a:gd name="connsiteX1" fmla="*/ 383381 w 2597944"/>
                  <a:gd name="connsiteY1" fmla="*/ 300038 h 404813"/>
                  <a:gd name="connsiteX2" fmla="*/ 469106 w 2597944"/>
                  <a:gd name="connsiteY2" fmla="*/ 295275 h 404813"/>
                  <a:gd name="connsiteX3" fmla="*/ 557212 w 2597944"/>
                  <a:gd name="connsiteY3" fmla="*/ 228600 h 404813"/>
                  <a:gd name="connsiteX4" fmla="*/ 659606 w 2597944"/>
                  <a:gd name="connsiteY4" fmla="*/ 204788 h 404813"/>
                  <a:gd name="connsiteX5" fmla="*/ 735806 w 2597944"/>
                  <a:gd name="connsiteY5" fmla="*/ 192882 h 404813"/>
                  <a:gd name="connsiteX6" fmla="*/ 833437 w 2597944"/>
                  <a:gd name="connsiteY6" fmla="*/ 190500 h 404813"/>
                  <a:gd name="connsiteX7" fmla="*/ 1112044 w 2597944"/>
                  <a:gd name="connsiteY7" fmla="*/ 38100 h 404813"/>
                  <a:gd name="connsiteX8" fmla="*/ 1190625 w 2597944"/>
                  <a:gd name="connsiteY8" fmla="*/ 19050 h 404813"/>
                  <a:gd name="connsiteX9" fmla="*/ 1216819 w 2597944"/>
                  <a:gd name="connsiteY9" fmla="*/ 0 h 404813"/>
                  <a:gd name="connsiteX10" fmla="*/ 1264444 w 2597944"/>
                  <a:gd name="connsiteY10" fmla="*/ 23813 h 404813"/>
                  <a:gd name="connsiteX11" fmla="*/ 1302544 w 2597944"/>
                  <a:gd name="connsiteY11" fmla="*/ 7144 h 404813"/>
                  <a:gd name="connsiteX12" fmla="*/ 1323975 w 2597944"/>
                  <a:gd name="connsiteY12" fmla="*/ 16669 h 404813"/>
                  <a:gd name="connsiteX13" fmla="*/ 1347787 w 2597944"/>
                  <a:gd name="connsiteY13" fmla="*/ 38100 h 404813"/>
                  <a:gd name="connsiteX14" fmla="*/ 1402556 w 2597944"/>
                  <a:gd name="connsiteY14" fmla="*/ 30957 h 404813"/>
                  <a:gd name="connsiteX15" fmla="*/ 1452562 w 2597944"/>
                  <a:gd name="connsiteY15" fmla="*/ 42863 h 404813"/>
                  <a:gd name="connsiteX16" fmla="*/ 1519237 w 2597944"/>
                  <a:gd name="connsiteY16" fmla="*/ 28575 h 404813"/>
                  <a:gd name="connsiteX17" fmla="*/ 1578769 w 2597944"/>
                  <a:gd name="connsiteY17" fmla="*/ 42863 h 404813"/>
                  <a:gd name="connsiteX18" fmla="*/ 1643062 w 2597944"/>
                  <a:gd name="connsiteY18" fmla="*/ 45244 h 404813"/>
                  <a:gd name="connsiteX19" fmla="*/ 1788319 w 2597944"/>
                  <a:gd name="connsiteY19" fmla="*/ 159544 h 404813"/>
                  <a:gd name="connsiteX20" fmla="*/ 2000250 w 2597944"/>
                  <a:gd name="connsiteY20" fmla="*/ 226219 h 404813"/>
                  <a:gd name="connsiteX21" fmla="*/ 2069306 w 2597944"/>
                  <a:gd name="connsiteY21" fmla="*/ 242888 h 404813"/>
                  <a:gd name="connsiteX22" fmla="*/ 2202656 w 2597944"/>
                  <a:gd name="connsiteY22" fmla="*/ 254794 h 404813"/>
                  <a:gd name="connsiteX23" fmla="*/ 2297906 w 2597944"/>
                  <a:gd name="connsiteY23" fmla="*/ 259557 h 404813"/>
                  <a:gd name="connsiteX24" fmla="*/ 2316956 w 2597944"/>
                  <a:gd name="connsiteY24" fmla="*/ 266700 h 404813"/>
                  <a:gd name="connsiteX25" fmla="*/ 2407444 w 2597944"/>
                  <a:gd name="connsiteY25" fmla="*/ 290513 h 404813"/>
                  <a:gd name="connsiteX26" fmla="*/ 2590800 w 2597944"/>
                  <a:gd name="connsiteY26" fmla="*/ 373857 h 404813"/>
                  <a:gd name="connsiteX27" fmla="*/ 2597944 w 2597944"/>
                  <a:gd name="connsiteY27" fmla="*/ 404813 h 404813"/>
                  <a:gd name="connsiteX28" fmla="*/ 0 w 2597944"/>
                  <a:gd name="connsiteY28" fmla="*/ 383765 h 404813"/>
                  <a:gd name="connsiteX0" fmla="*/ 0 w 2597944"/>
                  <a:gd name="connsiteY0" fmla="*/ 383765 h 404813"/>
                  <a:gd name="connsiteX1" fmla="*/ 383381 w 2597944"/>
                  <a:gd name="connsiteY1" fmla="*/ 300038 h 404813"/>
                  <a:gd name="connsiteX2" fmla="*/ 469106 w 2597944"/>
                  <a:gd name="connsiteY2" fmla="*/ 295275 h 404813"/>
                  <a:gd name="connsiteX3" fmla="*/ 557212 w 2597944"/>
                  <a:gd name="connsiteY3" fmla="*/ 228600 h 404813"/>
                  <a:gd name="connsiteX4" fmla="*/ 659606 w 2597944"/>
                  <a:gd name="connsiteY4" fmla="*/ 204788 h 404813"/>
                  <a:gd name="connsiteX5" fmla="*/ 735806 w 2597944"/>
                  <a:gd name="connsiteY5" fmla="*/ 192882 h 404813"/>
                  <a:gd name="connsiteX6" fmla="*/ 833437 w 2597944"/>
                  <a:gd name="connsiteY6" fmla="*/ 190500 h 404813"/>
                  <a:gd name="connsiteX7" fmla="*/ 1112044 w 2597944"/>
                  <a:gd name="connsiteY7" fmla="*/ 38100 h 404813"/>
                  <a:gd name="connsiteX8" fmla="*/ 1190625 w 2597944"/>
                  <a:gd name="connsiteY8" fmla="*/ 19050 h 404813"/>
                  <a:gd name="connsiteX9" fmla="*/ 1216819 w 2597944"/>
                  <a:gd name="connsiteY9" fmla="*/ 0 h 404813"/>
                  <a:gd name="connsiteX10" fmla="*/ 1264444 w 2597944"/>
                  <a:gd name="connsiteY10" fmla="*/ 23813 h 404813"/>
                  <a:gd name="connsiteX11" fmla="*/ 1302544 w 2597944"/>
                  <a:gd name="connsiteY11" fmla="*/ 7144 h 404813"/>
                  <a:gd name="connsiteX12" fmla="*/ 1323975 w 2597944"/>
                  <a:gd name="connsiteY12" fmla="*/ 16669 h 404813"/>
                  <a:gd name="connsiteX13" fmla="*/ 1347787 w 2597944"/>
                  <a:gd name="connsiteY13" fmla="*/ 38100 h 404813"/>
                  <a:gd name="connsiteX14" fmla="*/ 1402556 w 2597944"/>
                  <a:gd name="connsiteY14" fmla="*/ 30957 h 404813"/>
                  <a:gd name="connsiteX15" fmla="*/ 1452562 w 2597944"/>
                  <a:gd name="connsiteY15" fmla="*/ 42863 h 404813"/>
                  <a:gd name="connsiteX16" fmla="*/ 1519237 w 2597944"/>
                  <a:gd name="connsiteY16" fmla="*/ 28575 h 404813"/>
                  <a:gd name="connsiteX17" fmla="*/ 1578769 w 2597944"/>
                  <a:gd name="connsiteY17" fmla="*/ 42863 h 404813"/>
                  <a:gd name="connsiteX18" fmla="*/ 1643062 w 2597944"/>
                  <a:gd name="connsiteY18" fmla="*/ 45244 h 404813"/>
                  <a:gd name="connsiteX19" fmla="*/ 1788319 w 2597944"/>
                  <a:gd name="connsiteY19" fmla="*/ 159544 h 404813"/>
                  <a:gd name="connsiteX20" fmla="*/ 2000250 w 2597944"/>
                  <a:gd name="connsiteY20" fmla="*/ 226219 h 404813"/>
                  <a:gd name="connsiteX21" fmla="*/ 2069306 w 2597944"/>
                  <a:gd name="connsiteY21" fmla="*/ 242888 h 404813"/>
                  <a:gd name="connsiteX22" fmla="*/ 2202656 w 2597944"/>
                  <a:gd name="connsiteY22" fmla="*/ 254794 h 404813"/>
                  <a:gd name="connsiteX23" fmla="*/ 2297906 w 2597944"/>
                  <a:gd name="connsiteY23" fmla="*/ 259557 h 404813"/>
                  <a:gd name="connsiteX24" fmla="*/ 2316956 w 2597944"/>
                  <a:gd name="connsiteY24" fmla="*/ 266700 h 404813"/>
                  <a:gd name="connsiteX25" fmla="*/ 2407444 w 2597944"/>
                  <a:gd name="connsiteY25" fmla="*/ 290513 h 404813"/>
                  <a:gd name="connsiteX26" fmla="*/ 2590800 w 2597944"/>
                  <a:gd name="connsiteY26" fmla="*/ 373857 h 404813"/>
                  <a:gd name="connsiteX27" fmla="*/ 2597944 w 2597944"/>
                  <a:gd name="connsiteY27" fmla="*/ 404813 h 404813"/>
                  <a:gd name="connsiteX28" fmla="*/ 28575 w 2597944"/>
                  <a:gd name="connsiteY28" fmla="*/ 395339 h 404813"/>
                  <a:gd name="connsiteX29" fmla="*/ 0 w 2597944"/>
                  <a:gd name="connsiteY29" fmla="*/ 383765 h 404813"/>
                  <a:gd name="connsiteX0" fmla="*/ 0 w 2600325"/>
                  <a:gd name="connsiteY0" fmla="*/ 372397 h 404813"/>
                  <a:gd name="connsiteX1" fmla="*/ 385762 w 2600325"/>
                  <a:gd name="connsiteY1" fmla="*/ 300038 h 404813"/>
                  <a:gd name="connsiteX2" fmla="*/ 471487 w 2600325"/>
                  <a:gd name="connsiteY2" fmla="*/ 295275 h 404813"/>
                  <a:gd name="connsiteX3" fmla="*/ 559593 w 2600325"/>
                  <a:gd name="connsiteY3" fmla="*/ 228600 h 404813"/>
                  <a:gd name="connsiteX4" fmla="*/ 661987 w 2600325"/>
                  <a:gd name="connsiteY4" fmla="*/ 204788 h 404813"/>
                  <a:gd name="connsiteX5" fmla="*/ 738187 w 2600325"/>
                  <a:gd name="connsiteY5" fmla="*/ 192882 h 404813"/>
                  <a:gd name="connsiteX6" fmla="*/ 835818 w 2600325"/>
                  <a:gd name="connsiteY6" fmla="*/ 190500 h 404813"/>
                  <a:gd name="connsiteX7" fmla="*/ 1114425 w 2600325"/>
                  <a:gd name="connsiteY7" fmla="*/ 38100 h 404813"/>
                  <a:gd name="connsiteX8" fmla="*/ 1193006 w 2600325"/>
                  <a:gd name="connsiteY8" fmla="*/ 19050 h 404813"/>
                  <a:gd name="connsiteX9" fmla="*/ 1219200 w 2600325"/>
                  <a:gd name="connsiteY9" fmla="*/ 0 h 404813"/>
                  <a:gd name="connsiteX10" fmla="*/ 1266825 w 2600325"/>
                  <a:gd name="connsiteY10" fmla="*/ 23813 h 404813"/>
                  <a:gd name="connsiteX11" fmla="*/ 1304925 w 2600325"/>
                  <a:gd name="connsiteY11" fmla="*/ 7144 h 404813"/>
                  <a:gd name="connsiteX12" fmla="*/ 1326356 w 2600325"/>
                  <a:gd name="connsiteY12" fmla="*/ 16669 h 404813"/>
                  <a:gd name="connsiteX13" fmla="*/ 1350168 w 2600325"/>
                  <a:gd name="connsiteY13" fmla="*/ 38100 h 404813"/>
                  <a:gd name="connsiteX14" fmla="*/ 1404937 w 2600325"/>
                  <a:gd name="connsiteY14" fmla="*/ 30957 h 404813"/>
                  <a:gd name="connsiteX15" fmla="*/ 1454943 w 2600325"/>
                  <a:gd name="connsiteY15" fmla="*/ 42863 h 404813"/>
                  <a:gd name="connsiteX16" fmla="*/ 1521618 w 2600325"/>
                  <a:gd name="connsiteY16" fmla="*/ 28575 h 404813"/>
                  <a:gd name="connsiteX17" fmla="*/ 1581150 w 2600325"/>
                  <a:gd name="connsiteY17" fmla="*/ 42863 h 404813"/>
                  <a:gd name="connsiteX18" fmla="*/ 1645443 w 2600325"/>
                  <a:gd name="connsiteY18" fmla="*/ 45244 h 404813"/>
                  <a:gd name="connsiteX19" fmla="*/ 1790700 w 2600325"/>
                  <a:gd name="connsiteY19" fmla="*/ 159544 h 404813"/>
                  <a:gd name="connsiteX20" fmla="*/ 2002631 w 2600325"/>
                  <a:gd name="connsiteY20" fmla="*/ 226219 h 404813"/>
                  <a:gd name="connsiteX21" fmla="*/ 2071687 w 2600325"/>
                  <a:gd name="connsiteY21" fmla="*/ 242888 h 404813"/>
                  <a:gd name="connsiteX22" fmla="*/ 2205037 w 2600325"/>
                  <a:gd name="connsiteY22" fmla="*/ 254794 h 404813"/>
                  <a:gd name="connsiteX23" fmla="*/ 2300287 w 2600325"/>
                  <a:gd name="connsiteY23" fmla="*/ 259557 h 404813"/>
                  <a:gd name="connsiteX24" fmla="*/ 2319337 w 2600325"/>
                  <a:gd name="connsiteY24" fmla="*/ 266700 h 404813"/>
                  <a:gd name="connsiteX25" fmla="*/ 2409825 w 2600325"/>
                  <a:gd name="connsiteY25" fmla="*/ 290513 h 404813"/>
                  <a:gd name="connsiteX26" fmla="*/ 2593181 w 2600325"/>
                  <a:gd name="connsiteY26" fmla="*/ 373857 h 404813"/>
                  <a:gd name="connsiteX27" fmla="*/ 2600325 w 2600325"/>
                  <a:gd name="connsiteY27" fmla="*/ 404813 h 404813"/>
                  <a:gd name="connsiteX28" fmla="*/ 30956 w 2600325"/>
                  <a:gd name="connsiteY28" fmla="*/ 395339 h 404813"/>
                  <a:gd name="connsiteX29" fmla="*/ 0 w 2600325"/>
                  <a:gd name="connsiteY29" fmla="*/ 372397 h 404813"/>
                  <a:gd name="connsiteX0" fmla="*/ 0 w 2600325"/>
                  <a:gd name="connsiteY0" fmla="*/ 372397 h 404813"/>
                  <a:gd name="connsiteX1" fmla="*/ 385762 w 2600325"/>
                  <a:gd name="connsiteY1" fmla="*/ 300038 h 404813"/>
                  <a:gd name="connsiteX2" fmla="*/ 471487 w 2600325"/>
                  <a:gd name="connsiteY2" fmla="*/ 295275 h 404813"/>
                  <a:gd name="connsiteX3" fmla="*/ 559593 w 2600325"/>
                  <a:gd name="connsiteY3" fmla="*/ 228600 h 404813"/>
                  <a:gd name="connsiteX4" fmla="*/ 661987 w 2600325"/>
                  <a:gd name="connsiteY4" fmla="*/ 204788 h 404813"/>
                  <a:gd name="connsiteX5" fmla="*/ 738187 w 2600325"/>
                  <a:gd name="connsiteY5" fmla="*/ 192882 h 404813"/>
                  <a:gd name="connsiteX6" fmla="*/ 835818 w 2600325"/>
                  <a:gd name="connsiteY6" fmla="*/ 190500 h 404813"/>
                  <a:gd name="connsiteX7" fmla="*/ 1114425 w 2600325"/>
                  <a:gd name="connsiteY7" fmla="*/ 38100 h 404813"/>
                  <a:gd name="connsiteX8" fmla="*/ 1193006 w 2600325"/>
                  <a:gd name="connsiteY8" fmla="*/ 19050 h 404813"/>
                  <a:gd name="connsiteX9" fmla="*/ 1219200 w 2600325"/>
                  <a:gd name="connsiteY9" fmla="*/ 0 h 404813"/>
                  <a:gd name="connsiteX10" fmla="*/ 1266825 w 2600325"/>
                  <a:gd name="connsiteY10" fmla="*/ 23813 h 404813"/>
                  <a:gd name="connsiteX11" fmla="*/ 1304925 w 2600325"/>
                  <a:gd name="connsiteY11" fmla="*/ 7144 h 404813"/>
                  <a:gd name="connsiteX12" fmla="*/ 1326356 w 2600325"/>
                  <a:gd name="connsiteY12" fmla="*/ 16669 h 404813"/>
                  <a:gd name="connsiteX13" fmla="*/ 1350168 w 2600325"/>
                  <a:gd name="connsiteY13" fmla="*/ 38100 h 404813"/>
                  <a:gd name="connsiteX14" fmla="*/ 1404937 w 2600325"/>
                  <a:gd name="connsiteY14" fmla="*/ 30957 h 404813"/>
                  <a:gd name="connsiteX15" fmla="*/ 1454943 w 2600325"/>
                  <a:gd name="connsiteY15" fmla="*/ 42863 h 404813"/>
                  <a:gd name="connsiteX16" fmla="*/ 1521618 w 2600325"/>
                  <a:gd name="connsiteY16" fmla="*/ 28575 h 404813"/>
                  <a:gd name="connsiteX17" fmla="*/ 1581150 w 2600325"/>
                  <a:gd name="connsiteY17" fmla="*/ 42863 h 404813"/>
                  <a:gd name="connsiteX18" fmla="*/ 1645443 w 2600325"/>
                  <a:gd name="connsiteY18" fmla="*/ 45244 h 404813"/>
                  <a:gd name="connsiteX19" fmla="*/ 1790700 w 2600325"/>
                  <a:gd name="connsiteY19" fmla="*/ 159544 h 404813"/>
                  <a:gd name="connsiteX20" fmla="*/ 2002631 w 2600325"/>
                  <a:gd name="connsiteY20" fmla="*/ 226219 h 404813"/>
                  <a:gd name="connsiteX21" fmla="*/ 2071687 w 2600325"/>
                  <a:gd name="connsiteY21" fmla="*/ 242888 h 404813"/>
                  <a:gd name="connsiteX22" fmla="*/ 2205037 w 2600325"/>
                  <a:gd name="connsiteY22" fmla="*/ 254794 h 404813"/>
                  <a:gd name="connsiteX23" fmla="*/ 2300287 w 2600325"/>
                  <a:gd name="connsiteY23" fmla="*/ 259557 h 404813"/>
                  <a:gd name="connsiteX24" fmla="*/ 2319337 w 2600325"/>
                  <a:gd name="connsiteY24" fmla="*/ 266700 h 404813"/>
                  <a:gd name="connsiteX25" fmla="*/ 2409825 w 2600325"/>
                  <a:gd name="connsiteY25" fmla="*/ 290513 h 404813"/>
                  <a:gd name="connsiteX26" fmla="*/ 2593181 w 2600325"/>
                  <a:gd name="connsiteY26" fmla="*/ 373857 h 404813"/>
                  <a:gd name="connsiteX27" fmla="*/ 2600325 w 2600325"/>
                  <a:gd name="connsiteY27" fmla="*/ 404813 h 404813"/>
                  <a:gd name="connsiteX28" fmla="*/ 16668 w 2600325"/>
                  <a:gd name="connsiteY28" fmla="*/ 393445 h 404813"/>
                  <a:gd name="connsiteX29" fmla="*/ 0 w 2600325"/>
                  <a:gd name="connsiteY29" fmla="*/ 372397 h 404813"/>
                  <a:gd name="connsiteX0" fmla="*/ 0 w 2602706"/>
                  <a:gd name="connsiteY0" fmla="*/ 372397 h 404813"/>
                  <a:gd name="connsiteX1" fmla="*/ 385762 w 2602706"/>
                  <a:gd name="connsiteY1" fmla="*/ 300038 h 404813"/>
                  <a:gd name="connsiteX2" fmla="*/ 471487 w 2602706"/>
                  <a:gd name="connsiteY2" fmla="*/ 295275 h 404813"/>
                  <a:gd name="connsiteX3" fmla="*/ 559593 w 2602706"/>
                  <a:gd name="connsiteY3" fmla="*/ 228600 h 404813"/>
                  <a:gd name="connsiteX4" fmla="*/ 661987 w 2602706"/>
                  <a:gd name="connsiteY4" fmla="*/ 204788 h 404813"/>
                  <a:gd name="connsiteX5" fmla="*/ 738187 w 2602706"/>
                  <a:gd name="connsiteY5" fmla="*/ 192882 h 404813"/>
                  <a:gd name="connsiteX6" fmla="*/ 835818 w 2602706"/>
                  <a:gd name="connsiteY6" fmla="*/ 190500 h 404813"/>
                  <a:gd name="connsiteX7" fmla="*/ 1114425 w 2602706"/>
                  <a:gd name="connsiteY7" fmla="*/ 38100 h 404813"/>
                  <a:gd name="connsiteX8" fmla="*/ 1193006 w 2602706"/>
                  <a:gd name="connsiteY8" fmla="*/ 19050 h 404813"/>
                  <a:gd name="connsiteX9" fmla="*/ 1219200 w 2602706"/>
                  <a:gd name="connsiteY9" fmla="*/ 0 h 404813"/>
                  <a:gd name="connsiteX10" fmla="*/ 1266825 w 2602706"/>
                  <a:gd name="connsiteY10" fmla="*/ 23813 h 404813"/>
                  <a:gd name="connsiteX11" fmla="*/ 1304925 w 2602706"/>
                  <a:gd name="connsiteY11" fmla="*/ 7144 h 404813"/>
                  <a:gd name="connsiteX12" fmla="*/ 1326356 w 2602706"/>
                  <a:gd name="connsiteY12" fmla="*/ 16669 h 404813"/>
                  <a:gd name="connsiteX13" fmla="*/ 1350168 w 2602706"/>
                  <a:gd name="connsiteY13" fmla="*/ 38100 h 404813"/>
                  <a:gd name="connsiteX14" fmla="*/ 1404937 w 2602706"/>
                  <a:gd name="connsiteY14" fmla="*/ 30957 h 404813"/>
                  <a:gd name="connsiteX15" fmla="*/ 1454943 w 2602706"/>
                  <a:gd name="connsiteY15" fmla="*/ 42863 h 404813"/>
                  <a:gd name="connsiteX16" fmla="*/ 1521618 w 2602706"/>
                  <a:gd name="connsiteY16" fmla="*/ 28575 h 404813"/>
                  <a:gd name="connsiteX17" fmla="*/ 1581150 w 2602706"/>
                  <a:gd name="connsiteY17" fmla="*/ 42863 h 404813"/>
                  <a:gd name="connsiteX18" fmla="*/ 1645443 w 2602706"/>
                  <a:gd name="connsiteY18" fmla="*/ 45244 h 404813"/>
                  <a:gd name="connsiteX19" fmla="*/ 1790700 w 2602706"/>
                  <a:gd name="connsiteY19" fmla="*/ 159544 h 404813"/>
                  <a:gd name="connsiteX20" fmla="*/ 2002631 w 2602706"/>
                  <a:gd name="connsiteY20" fmla="*/ 226219 h 404813"/>
                  <a:gd name="connsiteX21" fmla="*/ 2071687 w 2602706"/>
                  <a:gd name="connsiteY21" fmla="*/ 242888 h 404813"/>
                  <a:gd name="connsiteX22" fmla="*/ 2205037 w 2602706"/>
                  <a:gd name="connsiteY22" fmla="*/ 254794 h 404813"/>
                  <a:gd name="connsiteX23" fmla="*/ 2300287 w 2602706"/>
                  <a:gd name="connsiteY23" fmla="*/ 259557 h 404813"/>
                  <a:gd name="connsiteX24" fmla="*/ 2319337 w 2602706"/>
                  <a:gd name="connsiteY24" fmla="*/ 266700 h 404813"/>
                  <a:gd name="connsiteX25" fmla="*/ 2409825 w 2602706"/>
                  <a:gd name="connsiteY25" fmla="*/ 290513 h 404813"/>
                  <a:gd name="connsiteX26" fmla="*/ 2602706 w 2602706"/>
                  <a:gd name="connsiteY26" fmla="*/ 377646 h 404813"/>
                  <a:gd name="connsiteX27" fmla="*/ 2600325 w 2602706"/>
                  <a:gd name="connsiteY27" fmla="*/ 404813 h 404813"/>
                  <a:gd name="connsiteX28" fmla="*/ 16668 w 2602706"/>
                  <a:gd name="connsiteY28" fmla="*/ 393445 h 404813"/>
                  <a:gd name="connsiteX29" fmla="*/ 0 w 2602706"/>
                  <a:gd name="connsiteY29" fmla="*/ 372397 h 404813"/>
                  <a:gd name="connsiteX0" fmla="*/ 0 w 2602706"/>
                  <a:gd name="connsiteY0" fmla="*/ 372397 h 401024"/>
                  <a:gd name="connsiteX1" fmla="*/ 385762 w 2602706"/>
                  <a:gd name="connsiteY1" fmla="*/ 300038 h 401024"/>
                  <a:gd name="connsiteX2" fmla="*/ 471487 w 2602706"/>
                  <a:gd name="connsiteY2" fmla="*/ 295275 h 401024"/>
                  <a:gd name="connsiteX3" fmla="*/ 559593 w 2602706"/>
                  <a:gd name="connsiteY3" fmla="*/ 228600 h 401024"/>
                  <a:gd name="connsiteX4" fmla="*/ 661987 w 2602706"/>
                  <a:gd name="connsiteY4" fmla="*/ 204788 h 401024"/>
                  <a:gd name="connsiteX5" fmla="*/ 738187 w 2602706"/>
                  <a:gd name="connsiteY5" fmla="*/ 192882 h 401024"/>
                  <a:gd name="connsiteX6" fmla="*/ 835818 w 2602706"/>
                  <a:gd name="connsiteY6" fmla="*/ 190500 h 401024"/>
                  <a:gd name="connsiteX7" fmla="*/ 1114425 w 2602706"/>
                  <a:gd name="connsiteY7" fmla="*/ 38100 h 401024"/>
                  <a:gd name="connsiteX8" fmla="*/ 1193006 w 2602706"/>
                  <a:gd name="connsiteY8" fmla="*/ 19050 h 401024"/>
                  <a:gd name="connsiteX9" fmla="*/ 1219200 w 2602706"/>
                  <a:gd name="connsiteY9" fmla="*/ 0 h 401024"/>
                  <a:gd name="connsiteX10" fmla="*/ 1266825 w 2602706"/>
                  <a:gd name="connsiteY10" fmla="*/ 23813 h 401024"/>
                  <a:gd name="connsiteX11" fmla="*/ 1304925 w 2602706"/>
                  <a:gd name="connsiteY11" fmla="*/ 7144 h 401024"/>
                  <a:gd name="connsiteX12" fmla="*/ 1326356 w 2602706"/>
                  <a:gd name="connsiteY12" fmla="*/ 16669 h 401024"/>
                  <a:gd name="connsiteX13" fmla="*/ 1350168 w 2602706"/>
                  <a:gd name="connsiteY13" fmla="*/ 38100 h 401024"/>
                  <a:gd name="connsiteX14" fmla="*/ 1404937 w 2602706"/>
                  <a:gd name="connsiteY14" fmla="*/ 30957 h 401024"/>
                  <a:gd name="connsiteX15" fmla="*/ 1454943 w 2602706"/>
                  <a:gd name="connsiteY15" fmla="*/ 42863 h 401024"/>
                  <a:gd name="connsiteX16" fmla="*/ 1521618 w 2602706"/>
                  <a:gd name="connsiteY16" fmla="*/ 28575 h 401024"/>
                  <a:gd name="connsiteX17" fmla="*/ 1581150 w 2602706"/>
                  <a:gd name="connsiteY17" fmla="*/ 42863 h 401024"/>
                  <a:gd name="connsiteX18" fmla="*/ 1645443 w 2602706"/>
                  <a:gd name="connsiteY18" fmla="*/ 45244 h 401024"/>
                  <a:gd name="connsiteX19" fmla="*/ 1790700 w 2602706"/>
                  <a:gd name="connsiteY19" fmla="*/ 159544 h 401024"/>
                  <a:gd name="connsiteX20" fmla="*/ 2002631 w 2602706"/>
                  <a:gd name="connsiteY20" fmla="*/ 226219 h 401024"/>
                  <a:gd name="connsiteX21" fmla="*/ 2071687 w 2602706"/>
                  <a:gd name="connsiteY21" fmla="*/ 242888 h 401024"/>
                  <a:gd name="connsiteX22" fmla="*/ 2205037 w 2602706"/>
                  <a:gd name="connsiteY22" fmla="*/ 254794 h 401024"/>
                  <a:gd name="connsiteX23" fmla="*/ 2300287 w 2602706"/>
                  <a:gd name="connsiteY23" fmla="*/ 259557 h 401024"/>
                  <a:gd name="connsiteX24" fmla="*/ 2319337 w 2602706"/>
                  <a:gd name="connsiteY24" fmla="*/ 266700 h 401024"/>
                  <a:gd name="connsiteX25" fmla="*/ 2409825 w 2602706"/>
                  <a:gd name="connsiteY25" fmla="*/ 290513 h 401024"/>
                  <a:gd name="connsiteX26" fmla="*/ 2602706 w 2602706"/>
                  <a:gd name="connsiteY26" fmla="*/ 377646 h 401024"/>
                  <a:gd name="connsiteX27" fmla="*/ 2600325 w 2602706"/>
                  <a:gd name="connsiteY27" fmla="*/ 401024 h 401024"/>
                  <a:gd name="connsiteX28" fmla="*/ 16668 w 2602706"/>
                  <a:gd name="connsiteY28" fmla="*/ 393445 h 401024"/>
                  <a:gd name="connsiteX29" fmla="*/ 0 w 2602706"/>
                  <a:gd name="connsiteY29" fmla="*/ 372397 h 401024"/>
                  <a:gd name="connsiteX0" fmla="*/ 0 w 2602706"/>
                  <a:gd name="connsiteY0" fmla="*/ 372397 h 395341"/>
                  <a:gd name="connsiteX1" fmla="*/ 385762 w 2602706"/>
                  <a:gd name="connsiteY1" fmla="*/ 300038 h 395341"/>
                  <a:gd name="connsiteX2" fmla="*/ 471487 w 2602706"/>
                  <a:gd name="connsiteY2" fmla="*/ 295275 h 395341"/>
                  <a:gd name="connsiteX3" fmla="*/ 559593 w 2602706"/>
                  <a:gd name="connsiteY3" fmla="*/ 228600 h 395341"/>
                  <a:gd name="connsiteX4" fmla="*/ 661987 w 2602706"/>
                  <a:gd name="connsiteY4" fmla="*/ 204788 h 395341"/>
                  <a:gd name="connsiteX5" fmla="*/ 738187 w 2602706"/>
                  <a:gd name="connsiteY5" fmla="*/ 192882 h 395341"/>
                  <a:gd name="connsiteX6" fmla="*/ 835818 w 2602706"/>
                  <a:gd name="connsiteY6" fmla="*/ 190500 h 395341"/>
                  <a:gd name="connsiteX7" fmla="*/ 1114425 w 2602706"/>
                  <a:gd name="connsiteY7" fmla="*/ 38100 h 395341"/>
                  <a:gd name="connsiteX8" fmla="*/ 1193006 w 2602706"/>
                  <a:gd name="connsiteY8" fmla="*/ 19050 h 395341"/>
                  <a:gd name="connsiteX9" fmla="*/ 1219200 w 2602706"/>
                  <a:gd name="connsiteY9" fmla="*/ 0 h 395341"/>
                  <a:gd name="connsiteX10" fmla="*/ 1266825 w 2602706"/>
                  <a:gd name="connsiteY10" fmla="*/ 23813 h 395341"/>
                  <a:gd name="connsiteX11" fmla="*/ 1304925 w 2602706"/>
                  <a:gd name="connsiteY11" fmla="*/ 7144 h 395341"/>
                  <a:gd name="connsiteX12" fmla="*/ 1326356 w 2602706"/>
                  <a:gd name="connsiteY12" fmla="*/ 16669 h 395341"/>
                  <a:gd name="connsiteX13" fmla="*/ 1350168 w 2602706"/>
                  <a:gd name="connsiteY13" fmla="*/ 38100 h 395341"/>
                  <a:gd name="connsiteX14" fmla="*/ 1404937 w 2602706"/>
                  <a:gd name="connsiteY14" fmla="*/ 30957 h 395341"/>
                  <a:gd name="connsiteX15" fmla="*/ 1454943 w 2602706"/>
                  <a:gd name="connsiteY15" fmla="*/ 42863 h 395341"/>
                  <a:gd name="connsiteX16" fmla="*/ 1521618 w 2602706"/>
                  <a:gd name="connsiteY16" fmla="*/ 28575 h 395341"/>
                  <a:gd name="connsiteX17" fmla="*/ 1581150 w 2602706"/>
                  <a:gd name="connsiteY17" fmla="*/ 42863 h 395341"/>
                  <a:gd name="connsiteX18" fmla="*/ 1645443 w 2602706"/>
                  <a:gd name="connsiteY18" fmla="*/ 45244 h 395341"/>
                  <a:gd name="connsiteX19" fmla="*/ 1790700 w 2602706"/>
                  <a:gd name="connsiteY19" fmla="*/ 159544 h 395341"/>
                  <a:gd name="connsiteX20" fmla="*/ 2002631 w 2602706"/>
                  <a:gd name="connsiteY20" fmla="*/ 226219 h 395341"/>
                  <a:gd name="connsiteX21" fmla="*/ 2071687 w 2602706"/>
                  <a:gd name="connsiteY21" fmla="*/ 242888 h 395341"/>
                  <a:gd name="connsiteX22" fmla="*/ 2205037 w 2602706"/>
                  <a:gd name="connsiteY22" fmla="*/ 254794 h 395341"/>
                  <a:gd name="connsiteX23" fmla="*/ 2300287 w 2602706"/>
                  <a:gd name="connsiteY23" fmla="*/ 259557 h 395341"/>
                  <a:gd name="connsiteX24" fmla="*/ 2319337 w 2602706"/>
                  <a:gd name="connsiteY24" fmla="*/ 266700 h 395341"/>
                  <a:gd name="connsiteX25" fmla="*/ 2409825 w 2602706"/>
                  <a:gd name="connsiteY25" fmla="*/ 290513 h 395341"/>
                  <a:gd name="connsiteX26" fmla="*/ 2602706 w 2602706"/>
                  <a:gd name="connsiteY26" fmla="*/ 377646 h 395341"/>
                  <a:gd name="connsiteX27" fmla="*/ 2597944 w 2602706"/>
                  <a:gd name="connsiteY27" fmla="*/ 395341 h 395341"/>
                  <a:gd name="connsiteX28" fmla="*/ 16668 w 2602706"/>
                  <a:gd name="connsiteY28" fmla="*/ 393445 h 395341"/>
                  <a:gd name="connsiteX29" fmla="*/ 0 w 2602706"/>
                  <a:gd name="connsiteY29" fmla="*/ 372397 h 395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602706" h="395341">
                    <a:moveTo>
                      <a:pt x="0" y="372397"/>
                    </a:moveTo>
                    <a:lnTo>
                      <a:pt x="385762" y="300038"/>
                    </a:lnTo>
                    <a:lnTo>
                      <a:pt x="471487" y="295275"/>
                    </a:lnTo>
                    <a:lnTo>
                      <a:pt x="559593" y="228600"/>
                    </a:lnTo>
                    <a:lnTo>
                      <a:pt x="661987" y="204788"/>
                    </a:lnTo>
                    <a:lnTo>
                      <a:pt x="738187" y="192882"/>
                    </a:lnTo>
                    <a:lnTo>
                      <a:pt x="835818" y="190500"/>
                    </a:lnTo>
                    <a:lnTo>
                      <a:pt x="1114425" y="38100"/>
                    </a:lnTo>
                    <a:lnTo>
                      <a:pt x="1193006" y="19050"/>
                    </a:lnTo>
                    <a:lnTo>
                      <a:pt x="1219200" y="0"/>
                    </a:lnTo>
                    <a:lnTo>
                      <a:pt x="1266825" y="23813"/>
                    </a:lnTo>
                    <a:lnTo>
                      <a:pt x="1304925" y="7144"/>
                    </a:lnTo>
                    <a:lnTo>
                      <a:pt x="1326356" y="16669"/>
                    </a:lnTo>
                    <a:lnTo>
                      <a:pt x="1350168" y="38100"/>
                    </a:lnTo>
                    <a:lnTo>
                      <a:pt x="1404937" y="30957"/>
                    </a:lnTo>
                    <a:lnTo>
                      <a:pt x="1454943" y="42863"/>
                    </a:lnTo>
                    <a:lnTo>
                      <a:pt x="1521618" y="28575"/>
                    </a:lnTo>
                    <a:lnTo>
                      <a:pt x="1581150" y="42863"/>
                    </a:lnTo>
                    <a:lnTo>
                      <a:pt x="1645443" y="45244"/>
                    </a:lnTo>
                    <a:lnTo>
                      <a:pt x="1790700" y="159544"/>
                    </a:lnTo>
                    <a:lnTo>
                      <a:pt x="2002631" y="226219"/>
                    </a:lnTo>
                    <a:lnTo>
                      <a:pt x="2071687" y="242888"/>
                    </a:lnTo>
                    <a:lnTo>
                      <a:pt x="2205037" y="254794"/>
                    </a:lnTo>
                    <a:lnTo>
                      <a:pt x="2300287" y="259557"/>
                    </a:lnTo>
                    <a:lnTo>
                      <a:pt x="2319337" y="266700"/>
                    </a:lnTo>
                    <a:lnTo>
                      <a:pt x="2409825" y="290513"/>
                    </a:lnTo>
                    <a:lnTo>
                      <a:pt x="2602706" y="377646"/>
                    </a:lnTo>
                    <a:lnTo>
                      <a:pt x="2597944" y="395341"/>
                    </a:lnTo>
                    <a:lnTo>
                      <a:pt x="16668" y="393445"/>
                    </a:lnTo>
                    <a:lnTo>
                      <a:pt x="0" y="372397"/>
                    </a:lnTo>
                    <a:close/>
                  </a:path>
                </a:pathLst>
              </a:custGeom>
              <a:solidFill>
                <a:srgbClr val="0033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B67E594E-6E3A-4118-988B-C9D75A0A9FF0}"/>
                  </a:ext>
                </a:extLst>
              </p:cNvPr>
              <p:cNvSpPr/>
              <p:nvPr/>
            </p:nvSpPr>
            <p:spPr>
              <a:xfrm>
                <a:off x="4288632" y="3155951"/>
                <a:ext cx="1245195" cy="365135"/>
              </a:xfrm>
              <a:custGeom>
                <a:avLst/>
                <a:gdLst>
                  <a:gd name="connsiteX0" fmla="*/ 402432 w 1245195"/>
                  <a:gd name="connsiteY0" fmla="*/ 0 h 290513"/>
                  <a:gd name="connsiteX1" fmla="*/ 450057 w 1245195"/>
                  <a:gd name="connsiteY1" fmla="*/ 23813 h 290513"/>
                  <a:gd name="connsiteX2" fmla="*/ 488157 w 1245195"/>
                  <a:gd name="connsiteY2" fmla="*/ 7144 h 290513"/>
                  <a:gd name="connsiteX3" fmla="*/ 509588 w 1245195"/>
                  <a:gd name="connsiteY3" fmla="*/ 16669 h 290513"/>
                  <a:gd name="connsiteX4" fmla="*/ 533400 w 1245195"/>
                  <a:gd name="connsiteY4" fmla="*/ 38100 h 290513"/>
                  <a:gd name="connsiteX5" fmla="*/ 588169 w 1245195"/>
                  <a:gd name="connsiteY5" fmla="*/ 30957 h 290513"/>
                  <a:gd name="connsiteX6" fmla="*/ 638175 w 1245195"/>
                  <a:gd name="connsiteY6" fmla="*/ 42863 h 290513"/>
                  <a:gd name="connsiteX7" fmla="*/ 704850 w 1245195"/>
                  <a:gd name="connsiteY7" fmla="*/ 28575 h 290513"/>
                  <a:gd name="connsiteX8" fmla="*/ 764382 w 1245195"/>
                  <a:gd name="connsiteY8" fmla="*/ 42863 h 290513"/>
                  <a:gd name="connsiteX9" fmla="*/ 828675 w 1245195"/>
                  <a:gd name="connsiteY9" fmla="*/ 45244 h 290513"/>
                  <a:gd name="connsiteX10" fmla="*/ 973932 w 1245195"/>
                  <a:gd name="connsiteY10" fmla="*/ 159544 h 290513"/>
                  <a:gd name="connsiteX11" fmla="*/ 1185863 w 1245195"/>
                  <a:gd name="connsiteY11" fmla="*/ 226219 h 290513"/>
                  <a:gd name="connsiteX12" fmla="*/ 1245195 w 1245195"/>
                  <a:gd name="connsiteY12" fmla="*/ 240541 h 290513"/>
                  <a:gd name="connsiteX13" fmla="*/ 1216819 w 1245195"/>
                  <a:gd name="connsiteY13" fmla="*/ 257175 h 290513"/>
                  <a:gd name="connsiteX14" fmla="*/ 1119188 w 1245195"/>
                  <a:gd name="connsiteY14" fmla="*/ 247650 h 290513"/>
                  <a:gd name="connsiteX15" fmla="*/ 1038225 w 1245195"/>
                  <a:gd name="connsiteY15" fmla="*/ 259557 h 290513"/>
                  <a:gd name="connsiteX16" fmla="*/ 990600 w 1245195"/>
                  <a:gd name="connsiteY16" fmla="*/ 290513 h 290513"/>
                  <a:gd name="connsiteX17" fmla="*/ 881063 w 1245195"/>
                  <a:gd name="connsiteY17" fmla="*/ 266700 h 290513"/>
                  <a:gd name="connsiteX18" fmla="*/ 850107 w 1245195"/>
                  <a:gd name="connsiteY18" fmla="*/ 254794 h 290513"/>
                  <a:gd name="connsiteX19" fmla="*/ 754857 w 1245195"/>
                  <a:gd name="connsiteY19" fmla="*/ 273844 h 290513"/>
                  <a:gd name="connsiteX20" fmla="*/ 688182 w 1245195"/>
                  <a:gd name="connsiteY20" fmla="*/ 257175 h 290513"/>
                  <a:gd name="connsiteX21" fmla="*/ 583407 w 1245195"/>
                  <a:gd name="connsiteY21" fmla="*/ 185738 h 290513"/>
                  <a:gd name="connsiteX22" fmla="*/ 535782 w 1245195"/>
                  <a:gd name="connsiteY22" fmla="*/ 221457 h 290513"/>
                  <a:gd name="connsiteX23" fmla="*/ 450057 w 1245195"/>
                  <a:gd name="connsiteY23" fmla="*/ 138113 h 290513"/>
                  <a:gd name="connsiteX24" fmla="*/ 390525 w 1245195"/>
                  <a:gd name="connsiteY24" fmla="*/ 176213 h 290513"/>
                  <a:gd name="connsiteX25" fmla="*/ 292894 w 1245195"/>
                  <a:gd name="connsiteY25" fmla="*/ 209550 h 290513"/>
                  <a:gd name="connsiteX26" fmla="*/ 219075 w 1245195"/>
                  <a:gd name="connsiteY26" fmla="*/ 176213 h 290513"/>
                  <a:gd name="connsiteX27" fmla="*/ 0 w 1245195"/>
                  <a:gd name="connsiteY27" fmla="*/ 290513 h 290513"/>
                  <a:gd name="connsiteX28" fmla="*/ 21432 w 1245195"/>
                  <a:gd name="connsiteY28" fmla="*/ 252413 h 290513"/>
                  <a:gd name="connsiteX29" fmla="*/ 59168 w 1245195"/>
                  <a:gd name="connsiteY29" fmla="*/ 168556 h 290513"/>
                  <a:gd name="connsiteX30" fmla="*/ 297657 w 1245195"/>
                  <a:gd name="connsiteY30" fmla="*/ 38100 h 290513"/>
                  <a:gd name="connsiteX31" fmla="*/ 376238 w 1245195"/>
                  <a:gd name="connsiteY31" fmla="*/ 19050 h 290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45195" h="290513">
                    <a:moveTo>
                      <a:pt x="402432" y="0"/>
                    </a:moveTo>
                    <a:lnTo>
                      <a:pt x="450057" y="23813"/>
                    </a:lnTo>
                    <a:lnTo>
                      <a:pt x="488157" y="7144"/>
                    </a:lnTo>
                    <a:lnTo>
                      <a:pt x="509588" y="16669"/>
                    </a:lnTo>
                    <a:lnTo>
                      <a:pt x="533400" y="38100"/>
                    </a:lnTo>
                    <a:lnTo>
                      <a:pt x="588169" y="30957"/>
                    </a:lnTo>
                    <a:lnTo>
                      <a:pt x="638175" y="42863"/>
                    </a:lnTo>
                    <a:lnTo>
                      <a:pt x="704850" y="28575"/>
                    </a:lnTo>
                    <a:lnTo>
                      <a:pt x="764382" y="42863"/>
                    </a:lnTo>
                    <a:lnTo>
                      <a:pt x="828675" y="45244"/>
                    </a:lnTo>
                    <a:lnTo>
                      <a:pt x="973932" y="159544"/>
                    </a:lnTo>
                    <a:lnTo>
                      <a:pt x="1185863" y="226219"/>
                    </a:lnTo>
                    <a:lnTo>
                      <a:pt x="1245195" y="240541"/>
                    </a:lnTo>
                    <a:lnTo>
                      <a:pt x="1216819" y="257175"/>
                    </a:lnTo>
                    <a:lnTo>
                      <a:pt x="1119188" y="247650"/>
                    </a:lnTo>
                    <a:lnTo>
                      <a:pt x="1038225" y="259557"/>
                    </a:lnTo>
                    <a:lnTo>
                      <a:pt x="990600" y="290513"/>
                    </a:lnTo>
                    <a:lnTo>
                      <a:pt x="881063" y="266700"/>
                    </a:lnTo>
                    <a:lnTo>
                      <a:pt x="850107" y="254794"/>
                    </a:lnTo>
                    <a:lnTo>
                      <a:pt x="754857" y="273844"/>
                    </a:lnTo>
                    <a:lnTo>
                      <a:pt x="688182" y="257175"/>
                    </a:lnTo>
                    <a:lnTo>
                      <a:pt x="583407" y="185738"/>
                    </a:lnTo>
                    <a:lnTo>
                      <a:pt x="535782" y="221457"/>
                    </a:lnTo>
                    <a:lnTo>
                      <a:pt x="450057" y="138113"/>
                    </a:lnTo>
                    <a:lnTo>
                      <a:pt x="390525" y="176213"/>
                    </a:lnTo>
                    <a:lnTo>
                      <a:pt x="292894" y="209550"/>
                    </a:lnTo>
                    <a:lnTo>
                      <a:pt x="219075" y="176213"/>
                    </a:lnTo>
                    <a:lnTo>
                      <a:pt x="0" y="290513"/>
                    </a:lnTo>
                    <a:lnTo>
                      <a:pt x="21432" y="252413"/>
                    </a:lnTo>
                    <a:lnTo>
                      <a:pt x="59168" y="168556"/>
                    </a:lnTo>
                    <a:lnTo>
                      <a:pt x="297657" y="38100"/>
                    </a:lnTo>
                    <a:lnTo>
                      <a:pt x="376238" y="1905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3131B004-FE11-4428-AAE2-FAF966526014}"/>
                  </a:ext>
                </a:extLst>
              </p:cNvPr>
              <p:cNvSpPr/>
              <p:nvPr/>
            </p:nvSpPr>
            <p:spPr>
              <a:xfrm rot="408552">
                <a:off x="4497460" y="3530325"/>
                <a:ext cx="1167181" cy="261877"/>
              </a:xfrm>
              <a:custGeom>
                <a:avLst/>
                <a:gdLst>
                  <a:gd name="connsiteX0" fmla="*/ 488158 w 1167181"/>
                  <a:gd name="connsiteY0" fmla="*/ 14115 h 261877"/>
                  <a:gd name="connsiteX1" fmla="*/ 522027 w 1167181"/>
                  <a:gd name="connsiteY1" fmla="*/ 23282 h 261877"/>
                  <a:gd name="connsiteX2" fmla="*/ 522203 w 1167181"/>
                  <a:gd name="connsiteY2" fmla="*/ 23176 h 261877"/>
                  <a:gd name="connsiteX3" fmla="*/ 546531 w 1167181"/>
                  <a:gd name="connsiteY3" fmla="*/ 8495 h 261877"/>
                  <a:gd name="connsiteX4" fmla="*/ 563418 w 1167181"/>
                  <a:gd name="connsiteY4" fmla="*/ 10259 h 261877"/>
                  <a:gd name="connsiteX5" fmla="*/ 576531 w 1167181"/>
                  <a:gd name="connsiteY5" fmla="*/ 18679 h 261877"/>
                  <a:gd name="connsiteX6" fmla="*/ 576922 w 1167181"/>
                  <a:gd name="connsiteY6" fmla="*/ 18931 h 261877"/>
                  <a:gd name="connsiteX7" fmla="*/ 618817 w 1167181"/>
                  <a:gd name="connsiteY7" fmla="*/ 10737 h 261877"/>
                  <a:gd name="connsiteX8" fmla="*/ 640062 w 1167181"/>
                  <a:gd name="connsiteY8" fmla="*/ 33091 h 261877"/>
                  <a:gd name="connsiteX9" fmla="*/ 640180 w 1167181"/>
                  <a:gd name="connsiteY9" fmla="*/ 33146 h 261877"/>
                  <a:gd name="connsiteX10" fmla="*/ 656954 w 1167181"/>
                  <a:gd name="connsiteY10" fmla="*/ 41060 h 261877"/>
                  <a:gd name="connsiteX11" fmla="*/ 660353 w 1167181"/>
                  <a:gd name="connsiteY11" fmla="*/ 45556 h 261877"/>
                  <a:gd name="connsiteX12" fmla="*/ 661091 w 1167181"/>
                  <a:gd name="connsiteY12" fmla="*/ 43591 h 261877"/>
                  <a:gd name="connsiteX13" fmla="*/ 723464 w 1167181"/>
                  <a:gd name="connsiteY13" fmla="*/ 35791 h 261877"/>
                  <a:gd name="connsiteX14" fmla="*/ 723482 w 1167181"/>
                  <a:gd name="connsiteY14" fmla="*/ 35780 h 261877"/>
                  <a:gd name="connsiteX15" fmla="*/ 752483 w 1167181"/>
                  <a:gd name="connsiteY15" fmla="*/ 18526 h 261877"/>
                  <a:gd name="connsiteX16" fmla="*/ 786352 w 1167181"/>
                  <a:gd name="connsiteY16" fmla="*/ 27693 h 261877"/>
                  <a:gd name="connsiteX17" fmla="*/ 786528 w 1167181"/>
                  <a:gd name="connsiteY17" fmla="*/ 27587 h 261877"/>
                  <a:gd name="connsiteX18" fmla="*/ 810856 w 1167181"/>
                  <a:gd name="connsiteY18" fmla="*/ 12906 h 261877"/>
                  <a:gd name="connsiteX19" fmla="*/ 827743 w 1167181"/>
                  <a:gd name="connsiteY19" fmla="*/ 14670 h 261877"/>
                  <a:gd name="connsiteX20" fmla="*/ 840855 w 1167181"/>
                  <a:gd name="connsiteY20" fmla="*/ 23090 h 261877"/>
                  <a:gd name="connsiteX21" fmla="*/ 841246 w 1167181"/>
                  <a:gd name="connsiteY21" fmla="*/ 23342 h 261877"/>
                  <a:gd name="connsiteX22" fmla="*/ 883141 w 1167181"/>
                  <a:gd name="connsiteY22" fmla="*/ 15148 h 261877"/>
                  <a:gd name="connsiteX23" fmla="*/ 894975 w 1167181"/>
                  <a:gd name="connsiteY23" fmla="*/ 27599 h 261877"/>
                  <a:gd name="connsiteX24" fmla="*/ 916950 w 1167181"/>
                  <a:gd name="connsiteY24" fmla="*/ 17850 h 261877"/>
                  <a:gd name="connsiteX25" fmla="*/ 949780 w 1167181"/>
                  <a:gd name="connsiteY25" fmla="*/ 23156 h 261877"/>
                  <a:gd name="connsiteX26" fmla="*/ 949798 w 1167181"/>
                  <a:gd name="connsiteY26" fmla="*/ 23145 h 261877"/>
                  <a:gd name="connsiteX27" fmla="*/ 978799 w 1167181"/>
                  <a:gd name="connsiteY27" fmla="*/ 5891 h 261877"/>
                  <a:gd name="connsiteX28" fmla="*/ 1012668 w 1167181"/>
                  <a:gd name="connsiteY28" fmla="*/ 15058 h 261877"/>
                  <a:gd name="connsiteX29" fmla="*/ 1012844 w 1167181"/>
                  <a:gd name="connsiteY29" fmla="*/ 14952 h 261877"/>
                  <a:gd name="connsiteX30" fmla="*/ 1037172 w 1167181"/>
                  <a:gd name="connsiteY30" fmla="*/ 271 h 261877"/>
                  <a:gd name="connsiteX31" fmla="*/ 1054059 w 1167181"/>
                  <a:gd name="connsiteY31" fmla="*/ 2035 h 261877"/>
                  <a:gd name="connsiteX32" fmla="*/ 1067172 w 1167181"/>
                  <a:gd name="connsiteY32" fmla="*/ 10455 h 261877"/>
                  <a:gd name="connsiteX33" fmla="*/ 1067563 w 1167181"/>
                  <a:gd name="connsiteY33" fmla="*/ 10707 h 261877"/>
                  <a:gd name="connsiteX34" fmla="*/ 1109458 w 1167181"/>
                  <a:gd name="connsiteY34" fmla="*/ 2513 h 261877"/>
                  <a:gd name="connsiteX35" fmla="*/ 1130703 w 1167181"/>
                  <a:gd name="connsiteY35" fmla="*/ 24867 h 261877"/>
                  <a:gd name="connsiteX36" fmla="*/ 1130820 w 1167181"/>
                  <a:gd name="connsiteY36" fmla="*/ 24922 h 261877"/>
                  <a:gd name="connsiteX37" fmla="*/ 1147595 w 1167181"/>
                  <a:gd name="connsiteY37" fmla="*/ 32835 h 261877"/>
                  <a:gd name="connsiteX38" fmla="*/ 1157969 w 1167181"/>
                  <a:gd name="connsiteY38" fmla="*/ 46562 h 261877"/>
                  <a:gd name="connsiteX39" fmla="*/ 1156748 w 1167181"/>
                  <a:gd name="connsiteY39" fmla="*/ 70087 h 261877"/>
                  <a:gd name="connsiteX40" fmla="*/ 1165663 w 1167181"/>
                  <a:gd name="connsiteY40" fmla="*/ 106056 h 261877"/>
                  <a:gd name="connsiteX41" fmla="*/ 1123902 w 1167181"/>
                  <a:gd name="connsiteY41" fmla="*/ 137542 h 261877"/>
                  <a:gd name="connsiteX42" fmla="*/ 1108952 w 1167181"/>
                  <a:gd name="connsiteY42" fmla="*/ 164521 h 261877"/>
                  <a:gd name="connsiteX43" fmla="*/ 1058053 w 1167181"/>
                  <a:gd name="connsiteY43" fmla="*/ 167788 h 261877"/>
                  <a:gd name="connsiteX44" fmla="*/ 1021679 w 1167181"/>
                  <a:gd name="connsiteY44" fmla="*/ 196570 h 261877"/>
                  <a:gd name="connsiteX45" fmla="*/ 968198 w 1167181"/>
                  <a:gd name="connsiteY45" fmla="*/ 179002 h 261877"/>
                  <a:gd name="connsiteX46" fmla="*/ 924134 w 1167181"/>
                  <a:gd name="connsiteY46" fmla="*/ 184341 h 261877"/>
                  <a:gd name="connsiteX47" fmla="*/ 890582 w 1167181"/>
                  <a:gd name="connsiteY47" fmla="*/ 162816 h 261877"/>
                  <a:gd name="connsiteX48" fmla="*/ 882636 w 1167181"/>
                  <a:gd name="connsiteY48" fmla="*/ 177156 h 261877"/>
                  <a:gd name="connsiteX49" fmla="*/ 831736 w 1167181"/>
                  <a:gd name="connsiteY49" fmla="*/ 180423 h 261877"/>
                  <a:gd name="connsiteX50" fmla="*/ 795363 w 1167181"/>
                  <a:gd name="connsiteY50" fmla="*/ 209205 h 261877"/>
                  <a:gd name="connsiteX51" fmla="*/ 741882 w 1167181"/>
                  <a:gd name="connsiteY51" fmla="*/ 191637 h 261877"/>
                  <a:gd name="connsiteX52" fmla="*/ 662437 w 1167181"/>
                  <a:gd name="connsiteY52" fmla="*/ 174279 h 261877"/>
                  <a:gd name="connsiteX53" fmla="*/ 640734 w 1167181"/>
                  <a:gd name="connsiteY53" fmla="*/ 169958 h 261877"/>
                  <a:gd name="connsiteX54" fmla="*/ 627911 w 1167181"/>
                  <a:gd name="connsiteY54" fmla="*/ 155420 h 261877"/>
                  <a:gd name="connsiteX55" fmla="*/ 618311 w 1167181"/>
                  <a:gd name="connsiteY55" fmla="*/ 172745 h 261877"/>
                  <a:gd name="connsiteX56" fmla="*/ 567412 w 1167181"/>
                  <a:gd name="connsiteY56" fmla="*/ 176012 h 261877"/>
                  <a:gd name="connsiteX57" fmla="*/ 531038 w 1167181"/>
                  <a:gd name="connsiteY57" fmla="*/ 204794 h 261877"/>
                  <a:gd name="connsiteX58" fmla="*/ 477557 w 1167181"/>
                  <a:gd name="connsiteY58" fmla="*/ 187226 h 261877"/>
                  <a:gd name="connsiteX59" fmla="*/ 455756 w 1167181"/>
                  <a:gd name="connsiteY59" fmla="*/ 193687 h 261877"/>
                  <a:gd name="connsiteX60" fmla="*/ 439854 w 1167181"/>
                  <a:gd name="connsiteY60" fmla="*/ 192886 h 261877"/>
                  <a:gd name="connsiteX61" fmla="*/ 438975 w 1167181"/>
                  <a:gd name="connsiteY61" fmla="*/ 194472 h 261877"/>
                  <a:gd name="connsiteX62" fmla="*/ 388076 w 1167181"/>
                  <a:gd name="connsiteY62" fmla="*/ 197739 h 261877"/>
                  <a:gd name="connsiteX63" fmla="*/ 351703 w 1167181"/>
                  <a:gd name="connsiteY63" fmla="*/ 226521 h 261877"/>
                  <a:gd name="connsiteX64" fmla="*/ 298221 w 1167181"/>
                  <a:gd name="connsiteY64" fmla="*/ 208953 h 261877"/>
                  <a:gd name="connsiteX65" fmla="*/ 276420 w 1167181"/>
                  <a:gd name="connsiteY65" fmla="*/ 215414 h 261877"/>
                  <a:gd name="connsiteX66" fmla="*/ 271150 w 1167181"/>
                  <a:gd name="connsiteY66" fmla="*/ 215148 h 261877"/>
                  <a:gd name="connsiteX67" fmla="*/ 263660 w 1167181"/>
                  <a:gd name="connsiteY67" fmla="*/ 228666 h 261877"/>
                  <a:gd name="connsiteX68" fmla="*/ 212761 w 1167181"/>
                  <a:gd name="connsiteY68" fmla="*/ 231932 h 261877"/>
                  <a:gd name="connsiteX69" fmla="*/ 176387 w 1167181"/>
                  <a:gd name="connsiteY69" fmla="*/ 260714 h 261877"/>
                  <a:gd name="connsiteX70" fmla="*/ 122906 w 1167181"/>
                  <a:gd name="connsiteY70" fmla="*/ 243146 h 261877"/>
                  <a:gd name="connsiteX71" fmla="*/ 43461 w 1167181"/>
                  <a:gd name="connsiteY71" fmla="*/ 225788 h 261877"/>
                  <a:gd name="connsiteX72" fmla="*/ 8532 w 1167181"/>
                  <a:gd name="connsiteY72" fmla="*/ 206472 h 261877"/>
                  <a:gd name="connsiteX73" fmla="*/ 15996 w 1167181"/>
                  <a:gd name="connsiteY73" fmla="*/ 180398 h 261877"/>
                  <a:gd name="connsiteX74" fmla="*/ 235 w 1167181"/>
                  <a:gd name="connsiteY74" fmla="*/ 153648 h 261877"/>
                  <a:gd name="connsiteX75" fmla="*/ 29018 w 1167181"/>
                  <a:gd name="connsiteY75" fmla="*/ 129871 h 261877"/>
                  <a:gd name="connsiteX76" fmla="*/ 29293 w 1167181"/>
                  <a:gd name="connsiteY76" fmla="*/ 129244 h 261877"/>
                  <a:gd name="connsiteX77" fmla="*/ 42115 w 1167181"/>
                  <a:gd name="connsiteY77" fmla="*/ 95100 h 261877"/>
                  <a:gd name="connsiteX78" fmla="*/ 104488 w 1167181"/>
                  <a:gd name="connsiteY78" fmla="*/ 87300 h 261877"/>
                  <a:gd name="connsiteX79" fmla="*/ 104506 w 1167181"/>
                  <a:gd name="connsiteY79" fmla="*/ 87289 h 261877"/>
                  <a:gd name="connsiteX80" fmla="*/ 133507 w 1167181"/>
                  <a:gd name="connsiteY80" fmla="*/ 70035 h 261877"/>
                  <a:gd name="connsiteX81" fmla="*/ 167376 w 1167181"/>
                  <a:gd name="connsiteY81" fmla="*/ 79202 h 261877"/>
                  <a:gd name="connsiteX82" fmla="*/ 167552 w 1167181"/>
                  <a:gd name="connsiteY82" fmla="*/ 79096 h 261877"/>
                  <a:gd name="connsiteX83" fmla="*/ 191880 w 1167181"/>
                  <a:gd name="connsiteY83" fmla="*/ 64415 h 261877"/>
                  <a:gd name="connsiteX84" fmla="*/ 208767 w 1167181"/>
                  <a:gd name="connsiteY84" fmla="*/ 66179 h 261877"/>
                  <a:gd name="connsiteX85" fmla="*/ 214152 w 1167181"/>
                  <a:gd name="connsiteY85" fmla="*/ 69637 h 261877"/>
                  <a:gd name="connsiteX86" fmla="*/ 217430 w 1167181"/>
                  <a:gd name="connsiteY86" fmla="*/ 60907 h 261877"/>
                  <a:gd name="connsiteX87" fmla="*/ 279804 w 1167181"/>
                  <a:gd name="connsiteY87" fmla="*/ 53107 h 261877"/>
                  <a:gd name="connsiteX88" fmla="*/ 279822 w 1167181"/>
                  <a:gd name="connsiteY88" fmla="*/ 53096 h 261877"/>
                  <a:gd name="connsiteX89" fmla="*/ 308823 w 1167181"/>
                  <a:gd name="connsiteY89" fmla="*/ 35842 h 261877"/>
                  <a:gd name="connsiteX90" fmla="*/ 342691 w 1167181"/>
                  <a:gd name="connsiteY90" fmla="*/ 45009 h 261877"/>
                  <a:gd name="connsiteX91" fmla="*/ 342867 w 1167181"/>
                  <a:gd name="connsiteY91" fmla="*/ 44903 h 261877"/>
                  <a:gd name="connsiteX92" fmla="*/ 367195 w 1167181"/>
                  <a:gd name="connsiteY92" fmla="*/ 30222 h 261877"/>
                  <a:gd name="connsiteX93" fmla="*/ 384082 w 1167181"/>
                  <a:gd name="connsiteY93" fmla="*/ 31986 h 261877"/>
                  <a:gd name="connsiteX94" fmla="*/ 396478 w 1167181"/>
                  <a:gd name="connsiteY94" fmla="*/ 39946 h 261877"/>
                  <a:gd name="connsiteX95" fmla="*/ 396766 w 1167181"/>
                  <a:gd name="connsiteY95" fmla="*/ 39180 h 261877"/>
                  <a:gd name="connsiteX96" fmla="*/ 459140 w 1167181"/>
                  <a:gd name="connsiteY96" fmla="*/ 31380 h 261877"/>
                  <a:gd name="connsiteX97" fmla="*/ 459158 w 1167181"/>
                  <a:gd name="connsiteY97" fmla="*/ 31369 h 261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1167181" h="261877">
                    <a:moveTo>
                      <a:pt x="488158" y="14115"/>
                    </a:moveTo>
                    <a:cubicBezTo>
                      <a:pt x="499960" y="12596"/>
                      <a:pt x="512569" y="15481"/>
                      <a:pt x="522027" y="23282"/>
                    </a:cubicBezTo>
                    <a:lnTo>
                      <a:pt x="522203" y="23176"/>
                    </a:lnTo>
                    <a:lnTo>
                      <a:pt x="546531" y="8495"/>
                    </a:lnTo>
                    <a:cubicBezTo>
                      <a:pt x="552351" y="7804"/>
                      <a:pt x="558166" y="8456"/>
                      <a:pt x="563418" y="10259"/>
                    </a:cubicBezTo>
                    <a:lnTo>
                      <a:pt x="576531" y="18679"/>
                    </a:lnTo>
                    <a:lnTo>
                      <a:pt x="576922" y="18931"/>
                    </a:lnTo>
                    <a:cubicBezTo>
                      <a:pt x="587206" y="8802"/>
                      <a:pt x="604217" y="5475"/>
                      <a:pt x="618817" y="10737"/>
                    </a:cubicBezTo>
                    <a:cubicBezTo>
                      <a:pt x="629942" y="14745"/>
                      <a:pt x="637919" y="23135"/>
                      <a:pt x="640062" y="33091"/>
                    </a:cubicBezTo>
                    <a:lnTo>
                      <a:pt x="640180" y="33146"/>
                    </a:lnTo>
                    <a:lnTo>
                      <a:pt x="656954" y="41060"/>
                    </a:lnTo>
                    <a:lnTo>
                      <a:pt x="660353" y="45556"/>
                    </a:lnTo>
                    <a:lnTo>
                      <a:pt x="661091" y="43591"/>
                    </a:lnTo>
                    <a:cubicBezTo>
                      <a:pt x="677105" y="29038"/>
                      <a:pt x="703068" y="25794"/>
                      <a:pt x="723464" y="35791"/>
                    </a:cubicBezTo>
                    <a:lnTo>
                      <a:pt x="723482" y="35780"/>
                    </a:lnTo>
                    <a:lnTo>
                      <a:pt x="752483" y="18526"/>
                    </a:lnTo>
                    <a:cubicBezTo>
                      <a:pt x="764284" y="17006"/>
                      <a:pt x="776894" y="19892"/>
                      <a:pt x="786352" y="27693"/>
                    </a:cubicBezTo>
                    <a:lnTo>
                      <a:pt x="786528" y="27587"/>
                    </a:lnTo>
                    <a:lnTo>
                      <a:pt x="810856" y="12906"/>
                    </a:lnTo>
                    <a:cubicBezTo>
                      <a:pt x="816675" y="12215"/>
                      <a:pt x="822491" y="12867"/>
                      <a:pt x="827743" y="14670"/>
                    </a:cubicBezTo>
                    <a:lnTo>
                      <a:pt x="840855" y="23090"/>
                    </a:lnTo>
                    <a:lnTo>
                      <a:pt x="841246" y="23342"/>
                    </a:lnTo>
                    <a:cubicBezTo>
                      <a:pt x="851531" y="13212"/>
                      <a:pt x="868542" y="9886"/>
                      <a:pt x="883141" y="15148"/>
                    </a:cubicBezTo>
                    <a:lnTo>
                      <a:pt x="894975" y="27599"/>
                    </a:lnTo>
                    <a:lnTo>
                      <a:pt x="916950" y="17850"/>
                    </a:lnTo>
                    <a:cubicBezTo>
                      <a:pt x="927992" y="16469"/>
                      <a:pt x="939582" y="18157"/>
                      <a:pt x="949780" y="23156"/>
                    </a:cubicBezTo>
                    <a:lnTo>
                      <a:pt x="949798" y="23145"/>
                    </a:lnTo>
                    <a:lnTo>
                      <a:pt x="978799" y="5891"/>
                    </a:lnTo>
                    <a:cubicBezTo>
                      <a:pt x="990600" y="4372"/>
                      <a:pt x="1003210" y="7257"/>
                      <a:pt x="1012668" y="15058"/>
                    </a:cubicBezTo>
                    <a:lnTo>
                      <a:pt x="1012844" y="14952"/>
                    </a:lnTo>
                    <a:lnTo>
                      <a:pt x="1037172" y="271"/>
                    </a:lnTo>
                    <a:cubicBezTo>
                      <a:pt x="1042992" y="-420"/>
                      <a:pt x="1048807" y="232"/>
                      <a:pt x="1054059" y="2035"/>
                    </a:cubicBezTo>
                    <a:lnTo>
                      <a:pt x="1067172" y="10455"/>
                    </a:lnTo>
                    <a:lnTo>
                      <a:pt x="1067563" y="10707"/>
                    </a:lnTo>
                    <a:cubicBezTo>
                      <a:pt x="1077847" y="578"/>
                      <a:pt x="1094858" y="-2749"/>
                      <a:pt x="1109458" y="2513"/>
                    </a:cubicBezTo>
                    <a:cubicBezTo>
                      <a:pt x="1120583" y="6520"/>
                      <a:pt x="1128560" y="14911"/>
                      <a:pt x="1130703" y="24867"/>
                    </a:cubicBezTo>
                    <a:lnTo>
                      <a:pt x="1130820" y="24922"/>
                    </a:lnTo>
                    <a:lnTo>
                      <a:pt x="1147595" y="32835"/>
                    </a:lnTo>
                    <a:cubicBezTo>
                      <a:pt x="1152283" y="36565"/>
                      <a:pt x="1155885" y="41255"/>
                      <a:pt x="1157969" y="46562"/>
                    </a:cubicBezTo>
                    <a:cubicBezTo>
                      <a:pt x="1160997" y="54266"/>
                      <a:pt x="1160565" y="62634"/>
                      <a:pt x="1156748" y="70087"/>
                    </a:cubicBezTo>
                    <a:cubicBezTo>
                      <a:pt x="1166132" y="80308"/>
                      <a:pt x="1169413" y="93557"/>
                      <a:pt x="1165663" y="106056"/>
                    </a:cubicBezTo>
                    <a:cubicBezTo>
                      <a:pt x="1160677" y="122673"/>
                      <a:pt x="1144172" y="135117"/>
                      <a:pt x="1123902" y="137542"/>
                    </a:cubicBezTo>
                    <a:cubicBezTo>
                      <a:pt x="1123805" y="147914"/>
                      <a:pt x="1118350" y="157750"/>
                      <a:pt x="1108952" y="164521"/>
                    </a:cubicBezTo>
                    <a:cubicBezTo>
                      <a:pt x="1094672" y="174811"/>
                      <a:pt x="1074044" y="176133"/>
                      <a:pt x="1058053" y="167788"/>
                    </a:cubicBezTo>
                    <a:cubicBezTo>
                      <a:pt x="1052881" y="182122"/>
                      <a:pt x="1039033" y="193079"/>
                      <a:pt x="1021679" y="196570"/>
                    </a:cubicBezTo>
                    <a:cubicBezTo>
                      <a:pt x="1001231" y="200683"/>
                      <a:pt x="979889" y="193674"/>
                      <a:pt x="968198" y="179002"/>
                    </a:cubicBezTo>
                    <a:cubicBezTo>
                      <a:pt x="954402" y="185965"/>
                      <a:pt x="938544" y="187489"/>
                      <a:pt x="924134" y="184341"/>
                    </a:cubicBezTo>
                    <a:lnTo>
                      <a:pt x="890582" y="162816"/>
                    </a:lnTo>
                    <a:lnTo>
                      <a:pt x="882636" y="177156"/>
                    </a:lnTo>
                    <a:cubicBezTo>
                      <a:pt x="868355" y="187446"/>
                      <a:pt x="847728" y="188768"/>
                      <a:pt x="831736" y="180423"/>
                    </a:cubicBezTo>
                    <a:cubicBezTo>
                      <a:pt x="826565" y="194757"/>
                      <a:pt x="812716" y="205714"/>
                      <a:pt x="795363" y="209205"/>
                    </a:cubicBezTo>
                    <a:cubicBezTo>
                      <a:pt x="774914" y="213318"/>
                      <a:pt x="753572" y="206309"/>
                      <a:pt x="741882" y="191637"/>
                    </a:cubicBezTo>
                    <a:cubicBezTo>
                      <a:pt x="714289" y="205563"/>
                      <a:pt x="678451" y="197735"/>
                      <a:pt x="662437" y="174279"/>
                    </a:cubicBezTo>
                    <a:cubicBezTo>
                      <a:pt x="654572" y="175050"/>
                      <a:pt x="646947" y="173393"/>
                      <a:pt x="640734" y="169958"/>
                    </a:cubicBezTo>
                    <a:lnTo>
                      <a:pt x="627911" y="155420"/>
                    </a:lnTo>
                    <a:lnTo>
                      <a:pt x="618311" y="172745"/>
                    </a:lnTo>
                    <a:cubicBezTo>
                      <a:pt x="604031" y="183035"/>
                      <a:pt x="583404" y="184357"/>
                      <a:pt x="567412" y="176012"/>
                    </a:cubicBezTo>
                    <a:cubicBezTo>
                      <a:pt x="562241" y="190346"/>
                      <a:pt x="548392" y="201303"/>
                      <a:pt x="531038" y="204794"/>
                    </a:cubicBezTo>
                    <a:cubicBezTo>
                      <a:pt x="510590" y="208907"/>
                      <a:pt x="489248" y="201898"/>
                      <a:pt x="477557" y="187226"/>
                    </a:cubicBezTo>
                    <a:cubicBezTo>
                      <a:pt x="470659" y="190707"/>
                      <a:pt x="463246" y="192829"/>
                      <a:pt x="455756" y="193687"/>
                    </a:cubicBezTo>
                    <a:lnTo>
                      <a:pt x="439854" y="192886"/>
                    </a:lnTo>
                    <a:lnTo>
                      <a:pt x="438975" y="194472"/>
                    </a:lnTo>
                    <a:cubicBezTo>
                      <a:pt x="424695" y="204762"/>
                      <a:pt x="404068" y="206084"/>
                      <a:pt x="388076" y="197739"/>
                    </a:cubicBezTo>
                    <a:cubicBezTo>
                      <a:pt x="382905" y="212073"/>
                      <a:pt x="369056" y="223030"/>
                      <a:pt x="351703" y="226521"/>
                    </a:cubicBezTo>
                    <a:cubicBezTo>
                      <a:pt x="331254" y="230634"/>
                      <a:pt x="309912" y="223625"/>
                      <a:pt x="298221" y="208953"/>
                    </a:cubicBezTo>
                    <a:cubicBezTo>
                      <a:pt x="291324" y="212434"/>
                      <a:pt x="283910" y="214556"/>
                      <a:pt x="276420" y="215414"/>
                    </a:cubicBezTo>
                    <a:lnTo>
                      <a:pt x="271150" y="215148"/>
                    </a:lnTo>
                    <a:lnTo>
                      <a:pt x="263660" y="228666"/>
                    </a:lnTo>
                    <a:cubicBezTo>
                      <a:pt x="249380" y="238955"/>
                      <a:pt x="228752" y="240277"/>
                      <a:pt x="212761" y="231932"/>
                    </a:cubicBezTo>
                    <a:cubicBezTo>
                      <a:pt x="207589" y="246266"/>
                      <a:pt x="193741" y="257223"/>
                      <a:pt x="176387" y="260714"/>
                    </a:cubicBezTo>
                    <a:cubicBezTo>
                      <a:pt x="155938" y="264827"/>
                      <a:pt x="134596" y="257818"/>
                      <a:pt x="122906" y="243146"/>
                    </a:cubicBezTo>
                    <a:cubicBezTo>
                      <a:pt x="95313" y="257072"/>
                      <a:pt x="59476" y="249244"/>
                      <a:pt x="43461" y="225788"/>
                    </a:cubicBezTo>
                    <a:cubicBezTo>
                      <a:pt x="27731" y="227330"/>
                      <a:pt x="12959" y="219163"/>
                      <a:pt x="8532" y="206472"/>
                    </a:cubicBezTo>
                    <a:cubicBezTo>
                      <a:pt x="5325" y="197290"/>
                      <a:pt x="8160" y="187380"/>
                      <a:pt x="15996" y="180398"/>
                    </a:cubicBezTo>
                    <a:cubicBezTo>
                      <a:pt x="4878" y="174922"/>
                      <a:pt x="-1313" y="164413"/>
                      <a:pt x="235" y="153648"/>
                    </a:cubicBezTo>
                    <a:cubicBezTo>
                      <a:pt x="2050" y="141043"/>
                      <a:pt x="14001" y="131170"/>
                      <a:pt x="29018" y="129871"/>
                    </a:cubicBezTo>
                    <a:cubicBezTo>
                      <a:pt x="29107" y="129661"/>
                      <a:pt x="29204" y="129455"/>
                      <a:pt x="29293" y="129244"/>
                    </a:cubicBezTo>
                    <a:cubicBezTo>
                      <a:pt x="27277" y="116832"/>
                      <a:pt x="31980" y="104315"/>
                      <a:pt x="42115" y="95100"/>
                    </a:cubicBezTo>
                    <a:cubicBezTo>
                      <a:pt x="58129" y="80547"/>
                      <a:pt x="84092" y="77303"/>
                      <a:pt x="104488" y="87300"/>
                    </a:cubicBezTo>
                    <a:lnTo>
                      <a:pt x="104506" y="87289"/>
                    </a:lnTo>
                    <a:lnTo>
                      <a:pt x="133507" y="70035"/>
                    </a:lnTo>
                    <a:cubicBezTo>
                      <a:pt x="145308" y="68516"/>
                      <a:pt x="157918" y="71401"/>
                      <a:pt x="167376" y="79202"/>
                    </a:cubicBezTo>
                    <a:lnTo>
                      <a:pt x="167552" y="79096"/>
                    </a:lnTo>
                    <a:lnTo>
                      <a:pt x="191880" y="64415"/>
                    </a:lnTo>
                    <a:cubicBezTo>
                      <a:pt x="197700" y="63724"/>
                      <a:pt x="203515" y="64376"/>
                      <a:pt x="208767" y="66179"/>
                    </a:cubicBezTo>
                    <a:lnTo>
                      <a:pt x="214152" y="69637"/>
                    </a:lnTo>
                    <a:lnTo>
                      <a:pt x="217430" y="60907"/>
                    </a:lnTo>
                    <a:cubicBezTo>
                      <a:pt x="233444" y="46354"/>
                      <a:pt x="259407" y="43110"/>
                      <a:pt x="279804" y="53107"/>
                    </a:cubicBezTo>
                    <a:lnTo>
                      <a:pt x="279822" y="53096"/>
                    </a:lnTo>
                    <a:lnTo>
                      <a:pt x="308823" y="35842"/>
                    </a:lnTo>
                    <a:cubicBezTo>
                      <a:pt x="320624" y="34322"/>
                      <a:pt x="333233" y="37208"/>
                      <a:pt x="342691" y="45009"/>
                    </a:cubicBezTo>
                    <a:lnTo>
                      <a:pt x="342867" y="44903"/>
                    </a:lnTo>
                    <a:lnTo>
                      <a:pt x="367195" y="30222"/>
                    </a:lnTo>
                    <a:cubicBezTo>
                      <a:pt x="373015" y="29531"/>
                      <a:pt x="378830" y="30183"/>
                      <a:pt x="384082" y="31986"/>
                    </a:cubicBezTo>
                    <a:lnTo>
                      <a:pt x="396478" y="39946"/>
                    </a:lnTo>
                    <a:lnTo>
                      <a:pt x="396766" y="39180"/>
                    </a:lnTo>
                    <a:cubicBezTo>
                      <a:pt x="412780" y="24627"/>
                      <a:pt x="438743" y="21383"/>
                      <a:pt x="459140" y="31380"/>
                    </a:cubicBezTo>
                    <a:lnTo>
                      <a:pt x="459158" y="31369"/>
                    </a:lnTo>
                    <a:close/>
                  </a:path>
                </a:pathLst>
              </a:custGeom>
              <a:solidFill>
                <a:srgbClr val="008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36EA2254-DA72-4209-B111-E639F0E0CDEE}"/>
                  </a:ext>
                </a:extLst>
              </p:cNvPr>
              <p:cNvSpPr/>
              <p:nvPr/>
            </p:nvSpPr>
            <p:spPr>
              <a:xfrm>
                <a:off x="3473451" y="3626958"/>
                <a:ext cx="2603078" cy="706305"/>
              </a:xfrm>
              <a:custGeom>
                <a:avLst/>
                <a:gdLst>
                  <a:gd name="connsiteX0" fmla="*/ 0 w 2599477"/>
                  <a:gd name="connsiteY0" fmla="*/ 0 h 1097758"/>
                  <a:gd name="connsiteX1" fmla="*/ 2599477 w 2599477"/>
                  <a:gd name="connsiteY1" fmla="*/ 0 h 1097758"/>
                  <a:gd name="connsiteX2" fmla="*/ 2593189 w 2599477"/>
                  <a:gd name="connsiteY2" fmla="*/ 105827 h 1097758"/>
                  <a:gd name="connsiteX3" fmla="*/ 1299738 w 2599477"/>
                  <a:gd name="connsiteY3" fmla="*/ 1097758 h 1097758"/>
                  <a:gd name="connsiteX4" fmla="*/ 6288 w 2599477"/>
                  <a:gd name="connsiteY4" fmla="*/ 105827 h 1097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9477" h="1097758">
                    <a:moveTo>
                      <a:pt x="0" y="0"/>
                    </a:moveTo>
                    <a:lnTo>
                      <a:pt x="2599477" y="0"/>
                    </a:lnTo>
                    <a:lnTo>
                      <a:pt x="2593189" y="105827"/>
                    </a:lnTo>
                    <a:cubicBezTo>
                      <a:pt x="2526607" y="662980"/>
                      <a:pt x="1972920" y="1097758"/>
                      <a:pt x="1299738" y="1097758"/>
                    </a:cubicBezTo>
                    <a:cubicBezTo>
                      <a:pt x="626557" y="1097758"/>
                      <a:pt x="72869" y="662980"/>
                      <a:pt x="6288" y="1058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9382482-2549-4CF1-89A8-71E666EF2BC2}"/>
                  </a:ext>
                </a:extLst>
              </p:cNvPr>
              <p:cNvSpPr/>
              <p:nvPr/>
            </p:nvSpPr>
            <p:spPr>
              <a:xfrm>
                <a:off x="4800600" y="3214688"/>
                <a:ext cx="83344" cy="195262"/>
              </a:xfrm>
              <a:custGeom>
                <a:avLst/>
                <a:gdLst>
                  <a:gd name="connsiteX0" fmla="*/ 14288 w 83344"/>
                  <a:gd name="connsiteY0" fmla="*/ 0 h 195262"/>
                  <a:gd name="connsiteX1" fmla="*/ 30956 w 83344"/>
                  <a:gd name="connsiteY1" fmla="*/ 61912 h 195262"/>
                  <a:gd name="connsiteX2" fmla="*/ 76200 w 83344"/>
                  <a:gd name="connsiteY2" fmla="*/ 128587 h 195262"/>
                  <a:gd name="connsiteX3" fmla="*/ 83344 w 83344"/>
                  <a:gd name="connsiteY3" fmla="*/ 159543 h 195262"/>
                  <a:gd name="connsiteX4" fmla="*/ 33338 w 83344"/>
                  <a:gd name="connsiteY4" fmla="*/ 119062 h 195262"/>
                  <a:gd name="connsiteX5" fmla="*/ 38100 w 83344"/>
                  <a:gd name="connsiteY5" fmla="*/ 195262 h 195262"/>
                  <a:gd name="connsiteX6" fmla="*/ 0 w 83344"/>
                  <a:gd name="connsiteY6" fmla="*/ 142875 h 195262"/>
                  <a:gd name="connsiteX7" fmla="*/ 11906 w 83344"/>
                  <a:gd name="connsiteY7" fmla="*/ 109537 h 195262"/>
                  <a:gd name="connsiteX8" fmla="*/ 7144 w 83344"/>
                  <a:gd name="connsiteY8" fmla="*/ 76200 h 195262"/>
                  <a:gd name="connsiteX9" fmla="*/ 4763 w 83344"/>
                  <a:gd name="connsiteY9" fmla="*/ 52387 h 195262"/>
                  <a:gd name="connsiteX10" fmla="*/ 14288 w 83344"/>
                  <a:gd name="connsiteY10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344" h="195262">
                    <a:moveTo>
                      <a:pt x="14288" y="0"/>
                    </a:moveTo>
                    <a:lnTo>
                      <a:pt x="30956" y="61912"/>
                    </a:lnTo>
                    <a:lnTo>
                      <a:pt x="76200" y="128587"/>
                    </a:lnTo>
                    <a:lnTo>
                      <a:pt x="83344" y="159543"/>
                    </a:lnTo>
                    <a:lnTo>
                      <a:pt x="33338" y="119062"/>
                    </a:lnTo>
                    <a:lnTo>
                      <a:pt x="38100" y="195262"/>
                    </a:lnTo>
                    <a:lnTo>
                      <a:pt x="0" y="142875"/>
                    </a:lnTo>
                    <a:lnTo>
                      <a:pt x="11906" y="109537"/>
                    </a:lnTo>
                    <a:lnTo>
                      <a:pt x="7144" y="76200"/>
                    </a:lnTo>
                    <a:lnTo>
                      <a:pt x="4763" y="52387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689BCE38-02FC-48FB-99A0-0387F2F7C308}"/>
                  </a:ext>
                </a:extLst>
              </p:cNvPr>
              <p:cNvSpPr/>
              <p:nvPr/>
            </p:nvSpPr>
            <p:spPr>
              <a:xfrm>
                <a:off x="4562475" y="3195638"/>
                <a:ext cx="128588" cy="197643"/>
              </a:xfrm>
              <a:custGeom>
                <a:avLst/>
                <a:gdLst>
                  <a:gd name="connsiteX0" fmla="*/ 121444 w 128588"/>
                  <a:gd name="connsiteY0" fmla="*/ 0 h 197643"/>
                  <a:gd name="connsiteX1" fmla="*/ 128588 w 128588"/>
                  <a:gd name="connsiteY1" fmla="*/ 71437 h 197643"/>
                  <a:gd name="connsiteX2" fmla="*/ 104775 w 128588"/>
                  <a:gd name="connsiteY2" fmla="*/ 121443 h 197643"/>
                  <a:gd name="connsiteX3" fmla="*/ 66675 w 128588"/>
                  <a:gd name="connsiteY3" fmla="*/ 185737 h 197643"/>
                  <a:gd name="connsiteX4" fmla="*/ 30956 w 128588"/>
                  <a:gd name="connsiteY4" fmla="*/ 197643 h 197643"/>
                  <a:gd name="connsiteX5" fmla="*/ 30956 w 128588"/>
                  <a:gd name="connsiteY5" fmla="*/ 128587 h 197643"/>
                  <a:gd name="connsiteX6" fmla="*/ 11906 w 128588"/>
                  <a:gd name="connsiteY6" fmla="*/ 69056 h 197643"/>
                  <a:gd name="connsiteX7" fmla="*/ 0 w 128588"/>
                  <a:gd name="connsiteY7" fmla="*/ 57150 h 197643"/>
                  <a:gd name="connsiteX8" fmla="*/ 23813 w 128588"/>
                  <a:gd name="connsiteY8" fmla="*/ 35718 h 197643"/>
                  <a:gd name="connsiteX9" fmla="*/ 54769 w 128588"/>
                  <a:gd name="connsiteY9" fmla="*/ 35718 h 197643"/>
                  <a:gd name="connsiteX10" fmla="*/ 71438 w 128588"/>
                  <a:gd name="connsiteY10" fmla="*/ 23812 h 197643"/>
                  <a:gd name="connsiteX11" fmla="*/ 83344 w 128588"/>
                  <a:gd name="connsiteY11" fmla="*/ 35718 h 197643"/>
                  <a:gd name="connsiteX12" fmla="*/ 121444 w 128588"/>
                  <a:gd name="connsiteY12" fmla="*/ 0 h 1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588" h="197643">
                    <a:moveTo>
                      <a:pt x="121444" y="0"/>
                    </a:moveTo>
                    <a:lnTo>
                      <a:pt x="128588" y="71437"/>
                    </a:lnTo>
                    <a:lnTo>
                      <a:pt x="104775" y="121443"/>
                    </a:lnTo>
                    <a:lnTo>
                      <a:pt x="66675" y="185737"/>
                    </a:lnTo>
                    <a:lnTo>
                      <a:pt x="30956" y="197643"/>
                    </a:lnTo>
                    <a:lnTo>
                      <a:pt x="30956" y="128587"/>
                    </a:lnTo>
                    <a:lnTo>
                      <a:pt x="11906" y="69056"/>
                    </a:lnTo>
                    <a:lnTo>
                      <a:pt x="0" y="57150"/>
                    </a:lnTo>
                    <a:lnTo>
                      <a:pt x="23813" y="35718"/>
                    </a:lnTo>
                    <a:lnTo>
                      <a:pt x="54769" y="35718"/>
                    </a:lnTo>
                    <a:lnTo>
                      <a:pt x="71438" y="23812"/>
                    </a:lnTo>
                    <a:lnTo>
                      <a:pt x="83344" y="35718"/>
                    </a:lnTo>
                    <a:lnTo>
                      <a:pt x="1214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F7D34E7-235D-40CB-BA0B-AF692E82D2E4}"/>
                  </a:ext>
                </a:extLst>
              </p:cNvPr>
              <p:cNvSpPr/>
              <p:nvPr/>
            </p:nvSpPr>
            <p:spPr>
              <a:xfrm>
                <a:off x="5019675" y="3250406"/>
                <a:ext cx="364331" cy="190500"/>
              </a:xfrm>
              <a:custGeom>
                <a:avLst/>
                <a:gdLst>
                  <a:gd name="connsiteX0" fmla="*/ 0 w 364331"/>
                  <a:gd name="connsiteY0" fmla="*/ 0 h 190500"/>
                  <a:gd name="connsiteX1" fmla="*/ 30956 w 364331"/>
                  <a:gd name="connsiteY1" fmla="*/ 95250 h 190500"/>
                  <a:gd name="connsiteX2" fmla="*/ 116681 w 364331"/>
                  <a:gd name="connsiteY2" fmla="*/ 100013 h 190500"/>
                  <a:gd name="connsiteX3" fmla="*/ 195263 w 364331"/>
                  <a:gd name="connsiteY3" fmla="*/ 145257 h 190500"/>
                  <a:gd name="connsiteX4" fmla="*/ 214313 w 364331"/>
                  <a:gd name="connsiteY4" fmla="*/ 161925 h 190500"/>
                  <a:gd name="connsiteX5" fmla="*/ 364331 w 364331"/>
                  <a:gd name="connsiteY5" fmla="*/ 190500 h 190500"/>
                  <a:gd name="connsiteX6" fmla="*/ 221456 w 364331"/>
                  <a:gd name="connsiteY6" fmla="*/ 123825 h 190500"/>
                  <a:gd name="connsiteX7" fmla="*/ 178594 w 364331"/>
                  <a:gd name="connsiteY7" fmla="*/ 90488 h 190500"/>
                  <a:gd name="connsiteX8" fmla="*/ 145256 w 364331"/>
                  <a:gd name="connsiteY8" fmla="*/ 59532 h 190500"/>
                  <a:gd name="connsiteX9" fmla="*/ 88106 w 364331"/>
                  <a:gd name="connsiteY9" fmla="*/ 52388 h 190500"/>
                  <a:gd name="connsiteX10" fmla="*/ 66675 w 364331"/>
                  <a:gd name="connsiteY10" fmla="*/ 14288 h 190500"/>
                  <a:gd name="connsiteX11" fmla="*/ 0 w 364331"/>
                  <a:gd name="connsiteY11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4331" h="190500">
                    <a:moveTo>
                      <a:pt x="0" y="0"/>
                    </a:moveTo>
                    <a:lnTo>
                      <a:pt x="30956" y="95250"/>
                    </a:lnTo>
                    <a:lnTo>
                      <a:pt x="116681" y="100013"/>
                    </a:lnTo>
                    <a:lnTo>
                      <a:pt x="195263" y="145257"/>
                    </a:lnTo>
                    <a:cubicBezTo>
                      <a:pt x="210583" y="163130"/>
                      <a:pt x="202232" y="161925"/>
                      <a:pt x="214313" y="161925"/>
                    </a:cubicBezTo>
                    <a:lnTo>
                      <a:pt x="364331" y="190500"/>
                    </a:lnTo>
                    <a:lnTo>
                      <a:pt x="221456" y="123825"/>
                    </a:lnTo>
                    <a:lnTo>
                      <a:pt x="178594" y="90488"/>
                    </a:lnTo>
                    <a:lnTo>
                      <a:pt x="145256" y="59532"/>
                    </a:lnTo>
                    <a:lnTo>
                      <a:pt x="88106" y="52388"/>
                    </a:lnTo>
                    <a:lnTo>
                      <a:pt x="66675" y="142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D75D2B0F-561F-48D5-B5D3-ADB4D105736C}"/>
              </a:ext>
            </a:extLst>
          </p:cNvPr>
          <p:cNvSpPr txBox="1"/>
          <p:nvPr/>
        </p:nvSpPr>
        <p:spPr>
          <a:xfrm>
            <a:off x="4559097" y="180648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桜島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（鹿児島市）</a:t>
            </a:r>
          </a:p>
        </p:txBody>
      </p: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D600A502-373F-445E-A400-092D7FA6601E}"/>
              </a:ext>
            </a:extLst>
          </p:cNvPr>
          <p:cNvGrpSpPr/>
          <p:nvPr/>
        </p:nvGrpSpPr>
        <p:grpSpPr>
          <a:xfrm>
            <a:off x="7742152" y="5263744"/>
            <a:ext cx="1789327" cy="1044700"/>
            <a:chOff x="4744755" y="4181108"/>
            <a:chExt cx="2017569" cy="1177959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2FEF004D-CA5F-42CF-AEF0-B24B5E8FD9FD}"/>
                </a:ext>
              </a:extLst>
            </p:cNvPr>
            <p:cNvGrpSpPr/>
            <p:nvPr/>
          </p:nvGrpSpPr>
          <p:grpSpPr>
            <a:xfrm>
              <a:off x="4744755" y="4181108"/>
              <a:ext cx="2017569" cy="1177959"/>
              <a:chOff x="3054087" y="1198921"/>
              <a:chExt cx="3542175" cy="2068101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D69BEEF-B98B-4B11-895F-07344E66463F}"/>
                  </a:ext>
                </a:extLst>
              </p:cNvPr>
              <p:cNvSpPr/>
              <p:nvPr/>
            </p:nvSpPr>
            <p:spPr>
              <a:xfrm>
                <a:off x="4012897" y="3117945"/>
                <a:ext cx="246520" cy="149077"/>
              </a:xfrm>
              <a:custGeom>
                <a:avLst/>
                <a:gdLst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43337 w 376240"/>
                  <a:gd name="connsiteY6" fmla="*/ 225872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43337 w 376240"/>
                  <a:gd name="connsiteY6" fmla="*/ 225872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14762 w 376240"/>
                  <a:gd name="connsiteY6" fmla="*/ 223491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45242 w 376240"/>
                  <a:gd name="connsiteY5" fmla="*/ 170680 h 227523"/>
                  <a:gd name="connsiteX6" fmla="*/ 214762 w 376240"/>
                  <a:gd name="connsiteY6" fmla="*/ 223491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240" h="227523">
                    <a:moveTo>
                      <a:pt x="125882" y="0"/>
                    </a:moveTo>
                    <a:lnTo>
                      <a:pt x="376240" y="0"/>
                    </a:lnTo>
                    <a:lnTo>
                      <a:pt x="370046" y="49721"/>
                    </a:lnTo>
                    <a:cubicBezTo>
                      <a:pt x="370846" y="108988"/>
                      <a:pt x="371647" y="168256"/>
                      <a:pt x="372446" y="227523"/>
                    </a:cubicBezTo>
                    <a:lnTo>
                      <a:pt x="261462" y="226104"/>
                    </a:lnTo>
                    <a:cubicBezTo>
                      <a:pt x="258437" y="201279"/>
                      <a:pt x="253025" y="171115"/>
                      <a:pt x="245242" y="170680"/>
                    </a:cubicBezTo>
                    <a:cubicBezTo>
                      <a:pt x="237459" y="170245"/>
                      <a:pt x="217778" y="198744"/>
                      <a:pt x="214762" y="223491"/>
                    </a:cubicBezTo>
                    <a:lnTo>
                      <a:pt x="0" y="222760"/>
                    </a:lnTo>
                    <a:lnTo>
                      <a:pt x="130652" y="38289"/>
                    </a:lnTo>
                    <a:lnTo>
                      <a:pt x="125882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45615F8-30EC-47EE-8254-4ACD4150C96D}"/>
                  </a:ext>
                </a:extLst>
              </p:cNvPr>
              <p:cNvSpPr/>
              <p:nvPr/>
            </p:nvSpPr>
            <p:spPr>
              <a:xfrm>
                <a:off x="3989571" y="2321511"/>
                <a:ext cx="369066" cy="796433"/>
              </a:xfrm>
              <a:custGeom>
                <a:avLst/>
                <a:gdLst>
                  <a:gd name="connsiteX0" fmla="*/ 0 w 553219"/>
                  <a:gd name="connsiteY0" fmla="*/ 0 h 1215521"/>
                  <a:gd name="connsiteX1" fmla="*/ 553219 w 553219"/>
                  <a:gd name="connsiteY1" fmla="*/ 0 h 1215521"/>
                  <a:gd name="connsiteX2" fmla="*/ 401788 w 553219"/>
                  <a:gd name="connsiteY2" fmla="*/ 1215521 h 1215521"/>
                  <a:gd name="connsiteX3" fmla="*/ 151430 w 553219"/>
                  <a:gd name="connsiteY3" fmla="*/ 1215521 h 1215521"/>
                  <a:gd name="connsiteX4" fmla="*/ 0 w 553219"/>
                  <a:gd name="connsiteY4" fmla="*/ 0 h 1215521"/>
                  <a:gd name="connsiteX0" fmla="*/ 0 w 553219"/>
                  <a:gd name="connsiteY0" fmla="*/ 0 h 1215521"/>
                  <a:gd name="connsiteX1" fmla="*/ 553219 w 553219"/>
                  <a:gd name="connsiteY1" fmla="*/ 0 h 1215521"/>
                  <a:gd name="connsiteX2" fmla="*/ 378567 w 553219"/>
                  <a:gd name="connsiteY2" fmla="*/ 654516 h 1215521"/>
                  <a:gd name="connsiteX3" fmla="*/ 401788 w 553219"/>
                  <a:gd name="connsiteY3" fmla="*/ 1215521 h 1215521"/>
                  <a:gd name="connsiteX4" fmla="*/ 151430 w 553219"/>
                  <a:gd name="connsiteY4" fmla="*/ 1215521 h 1215521"/>
                  <a:gd name="connsiteX5" fmla="*/ 0 w 553219"/>
                  <a:gd name="connsiteY5" fmla="*/ 0 h 1215521"/>
                  <a:gd name="connsiteX0" fmla="*/ 10053 w 563272"/>
                  <a:gd name="connsiteY0" fmla="*/ 0 h 1215521"/>
                  <a:gd name="connsiteX1" fmla="*/ 563272 w 563272"/>
                  <a:gd name="connsiteY1" fmla="*/ 0 h 1215521"/>
                  <a:gd name="connsiteX2" fmla="*/ 388620 w 563272"/>
                  <a:gd name="connsiteY2" fmla="*/ 654516 h 1215521"/>
                  <a:gd name="connsiteX3" fmla="*/ 411841 w 563272"/>
                  <a:gd name="connsiteY3" fmla="*/ 1215521 h 1215521"/>
                  <a:gd name="connsiteX4" fmla="*/ 161483 w 563272"/>
                  <a:gd name="connsiteY4" fmla="*/ 1215521 h 1215521"/>
                  <a:gd name="connsiteX5" fmla="*/ 0 w 563272"/>
                  <a:gd name="connsiteY5" fmla="*/ 662136 h 1215521"/>
                  <a:gd name="connsiteX6" fmla="*/ 10053 w 563272"/>
                  <a:gd name="connsiteY6" fmla="*/ 0 h 1215521"/>
                  <a:gd name="connsiteX0" fmla="*/ 10053 w 563272"/>
                  <a:gd name="connsiteY0" fmla="*/ 0 h 1215521"/>
                  <a:gd name="connsiteX1" fmla="*/ 563272 w 563272"/>
                  <a:gd name="connsiteY1" fmla="*/ 0 h 1215521"/>
                  <a:gd name="connsiteX2" fmla="*/ 388620 w 563272"/>
                  <a:gd name="connsiteY2" fmla="*/ 654516 h 1215521"/>
                  <a:gd name="connsiteX3" fmla="*/ 411841 w 563272"/>
                  <a:gd name="connsiteY3" fmla="*/ 1215521 h 1215521"/>
                  <a:gd name="connsiteX4" fmla="*/ 161483 w 563272"/>
                  <a:gd name="connsiteY4" fmla="*/ 1215521 h 1215521"/>
                  <a:gd name="connsiteX5" fmla="*/ 0 w 563272"/>
                  <a:gd name="connsiteY5" fmla="*/ 662136 h 1215521"/>
                  <a:gd name="connsiteX6" fmla="*/ 10053 w 563272"/>
                  <a:gd name="connsiteY6" fmla="*/ 0 h 1215521"/>
                  <a:gd name="connsiteX0" fmla="*/ 10053 w 563272"/>
                  <a:gd name="connsiteY0" fmla="*/ 0 h 1215521"/>
                  <a:gd name="connsiteX1" fmla="*/ 563272 w 563272"/>
                  <a:gd name="connsiteY1" fmla="*/ 0 h 1215521"/>
                  <a:gd name="connsiteX2" fmla="*/ 388620 w 563272"/>
                  <a:gd name="connsiteY2" fmla="*/ 654516 h 1215521"/>
                  <a:gd name="connsiteX3" fmla="*/ 411841 w 563272"/>
                  <a:gd name="connsiteY3" fmla="*/ 1215521 h 1215521"/>
                  <a:gd name="connsiteX4" fmla="*/ 161483 w 563272"/>
                  <a:gd name="connsiteY4" fmla="*/ 1215521 h 1215521"/>
                  <a:gd name="connsiteX5" fmla="*/ 0 w 563272"/>
                  <a:gd name="connsiteY5" fmla="*/ 662136 h 1215521"/>
                  <a:gd name="connsiteX6" fmla="*/ 10053 w 563272"/>
                  <a:gd name="connsiteY6" fmla="*/ 0 h 1215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3272" h="1215521">
                    <a:moveTo>
                      <a:pt x="10053" y="0"/>
                    </a:moveTo>
                    <a:lnTo>
                      <a:pt x="563272" y="0"/>
                    </a:lnTo>
                    <a:cubicBezTo>
                      <a:pt x="538075" y="220712"/>
                      <a:pt x="413817" y="433804"/>
                      <a:pt x="388620" y="654516"/>
                    </a:cubicBezTo>
                    <a:lnTo>
                      <a:pt x="411841" y="1215521"/>
                    </a:lnTo>
                    <a:lnTo>
                      <a:pt x="161483" y="1215521"/>
                    </a:lnTo>
                    <a:cubicBezTo>
                      <a:pt x="135595" y="1028519"/>
                      <a:pt x="79228" y="849138"/>
                      <a:pt x="0" y="662136"/>
                    </a:cubicBezTo>
                    <a:cubicBezTo>
                      <a:pt x="33831" y="441424"/>
                      <a:pt x="6702" y="220712"/>
                      <a:pt x="1005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CE3B9D6F-1671-4C62-9718-2A769926C737}"/>
                  </a:ext>
                </a:extLst>
              </p:cNvPr>
              <p:cNvSpPr/>
              <p:nvPr/>
            </p:nvSpPr>
            <p:spPr>
              <a:xfrm rot="10800000" flipV="1">
                <a:off x="5373429" y="3117943"/>
                <a:ext cx="263302" cy="149078"/>
              </a:xfrm>
              <a:custGeom>
                <a:avLst/>
                <a:gdLst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39304 w 401854"/>
                  <a:gd name="connsiteY6" fmla="*/ 225808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39304 w 401854"/>
                  <a:gd name="connsiteY6" fmla="*/ 225808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63117 w 401854"/>
                  <a:gd name="connsiteY6" fmla="*/ 223427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1854" h="227524">
                    <a:moveTo>
                      <a:pt x="252910" y="0"/>
                    </a:moveTo>
                    <a:lnTo>
                      <a:pt x="1417" y="0"/>
                    </a:lnTo>
                    <a:lnTo>
                      <a:pt x="9872" y="21148"/>
                    </a:lnTo>
                    <a:lnTo>
                      <a:pt x="0" y="227524"/>
                    </a:lnTo>
                    <a:lnTo>
                      <a:pt x="119747" y="226049"/>
                    </a:lnTo>
                    <a:cubicBezTo>
                      <a:pt x="123011" y="200242"/>
                      <a:pt x="122312" y="149066"/>
                      <a:pt x="129540" y="148629"/>
                    </a:cubicBezTo>
                    <a:cubicBezTo>
                      <a:pt x="136768" y="148192"/>
                      <a:pt x="159862" y="197701"/>
                      <a:pt x="163117" y="223427"/>
                    </a:cubicBezTo>
                    <a:lnTo>
                      <a:pt x="401854" y="222573"/>
                    </a:lnTo>
                    <a:lnTo>
                      <a:pt x="256490" y="24823"/>
                    </a:lnTo>
                    <a:lnTo>
                      <a:pt x="25291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F4D9D2D6-D16E-4E63-B2A6-E6F7E245E885}"/>
                  </a:ext>
                </a:extLst>
              </p:cNvPr>
              <p:cNvSpPr/>
              <p:nvPr/>
            </p:nvSpPr>
            <p:spPr>
              <a:xfrm rot="10800000" flipV="1">
                <a:off x="5385552" y="2165492"/>
                <a:ext cx="508619" cy="952452"/>
              </a:xfrm>
              <a:custGeom>
                <a:avLst/>
                <a:gdLst>
                  <a:gd name="connsiteX0" fmla="*/ 776258 w 776258"/>
                  <a:gd name="connsiteY0" fmla="*/ 0 h 1453639"/>
                  <a:gd name="connsiteX1" fmla="*/ 0 w 776258"/>
                  <a:gd name="connsiteY1" fmla="*/ 0 h 1453639"/>
                  <a:gd name="connsiteX2" fmla="*/ 178610 w 776258"/>
                  <a:gd name="connsiteY2" fmla="*/ 914123 h 1453639"/>
                  <a:gd name="connsiteX3" fmla="*/ 394323 w 776258"/>
                  <a:gd name="connsiteY3" fmla="*/ 1453639 h 1453639"/>
                  <a:gd name="connsiteX4" fmla="*/ 645816 w 776258"/>
                  <a:gd name="connsiteY4" fmla="*/ 1453639 h 1453639"/>
                  <a:gd name="connsiteX5" fmla="*/ 573063 w 776258"/>
                  <a:gd name="connsiteY5" fmla="*/ 949216 h 1453639"/>
                  <a:gd name="connsiteX6" fmla="*/ 574935 w 776258"/>
                  <a:gd name="connsiteY6" fmla="*/ 949216 h 1453639"/>
                  <a:gd name="connsiteX7" fmla="*/ 776258 w 776258"/>
                  <a:gd name="connsiteY7" fmla="*/ 0 h 1453639"/>
                  <a:gd name="connsiteX0" fmla="*/ 776258 w 776258"/>
                  <a:gd name="connsiteY0" fmla="*/ 0 h 1453639"/>
                  <a:gd name="connsiteX1" fmla="*/ 0 w 776258"/>
                  <a:gd name="connsiteY1" fmla="*/ 0 h 1453639"/>
                  <a:gd name="connsiteX2" fmla="*/ 178610 w 776258"/>
                  <a:gd name="connsiteY2" fmla="*/ 914123 h 1453639"/>
                  <a:gd name="connsiteX3" fmla="*/ 394323 w 776258"/>
                  <a:gd name="connsiteY3" fmla="*/ 1453639 h 1453639"/>
                  <a:gd name="connsiteX4" fmla="*/ 645816 w 776258"/>
                  <a:gd name="connsiteY4" fmla="*/ 1453639 h 1453639"/>
                  <a:gd name="connsiteX5" fmla="*/ 573063 w 776258"/>
                  <a:gd name="connsiteY5" fmla="*/ 949216 h 1453639"/>
                  <a:gd name="connsiteX6" fmla="*/ 574935 w 776258"/>
                  <a:gd name="connsiteY6" fmla="*/ 949216 h 1453639"/>
                  <a:gd name="connsiteX7" fmla="*/ 776258 w 776258"/>
                  <a:gd name="connsiteY7" fmla="*/ 0 h 1453639"/>
                  <a:gd name="connsiteX0" fmla="*/ 776258 w 776258"/>
                  <a:gd name="connsiteY0" fmla="*/ 0 h 1453639"/>
                  <a:gd name="connsiteX1" fmla="*/ 0 w 776258"/>
                  <a:gd name="connsiteY1" fmla="*/ 0 h 1453639"/>
                  <a:gd name="connsiteX2" fmla="*/ 178610 w 776258"/>
                  <a:gd name="connsiteY2" fmla="*/ 914123 h 1453639"/>
                  <a:gd name="connsiteX3" fmla="*/ 394323 w 776258"/>
                  <a:gd name="connsiteY3" fmla="*/ 1453639 h 1453639"/>
                  <a:gd name="connsiteX4" fmla="*/ 645816 w 776258"/>
                  <a:gd name="connsiteY4" fmla="*/ 1453639 h 1453639"/>
                  <a:gd name="connsiteX5" fmla="*/ 573063 w 776258"/>
                  <a:gd name="connsiteY5" fmla="*/ 949216 h 1453639"/>
                  <a:gd name="connsiteX6" fmla="*/ 776258 w 776258"/>
                  <a:gd name="connsiteY6" fmla="*/ 0 h 1453639"/>
                  <a:gd name="connsiteX0" fmla="*/ 776258 w 776258"/>
                  <a:gd name="connsiteY0" fmla="*/ 0 h 1453639"/>
                  <a:gd name="connsiteX1" fmla="*/ 0 w 776258"/>
                  <a:gd name="connsiteY1" fmla="*/ 0 h 1453639"/>
                  <a:gd name="connsiteX2" fmla="*/ 178610 w 776258"/>
                  <a:gd name="connsiteY2" fmla="*/ 914123 h 1453639"/>
                  <a:gd name="connsiteX3" fmla="*/ 394323 w 776258"/>
                  <a:gd name="connsiteY3" fmla="*/ 1453639 h 1453639"/>
                  <a:gd name="connsiteX4" fmla="*/ 645816 w 776258"/>
                  <a:gd name="connsiteY4" fmla="*/ 1453639 h 1453639"/>
                  <a:gd name="connsiteX5" fmla="*/ 573063 w 776258"/>
                  <a:gd name="connsiteY5" fmla="*/ 949216 h 1453639"/>
                  <a:gd name="connsiteX6" fmla="*/ 776258 w 776258"/>
                  <a:gd name="connsiteY6" fmla="*/ 0 h 145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6258" h="1453639">
                    <a:moveTo>
                      <a:pt x="776258" y="0"/>
                    </a:moveTo>
                    <a:lnTo>
                      <a:pt x="0" y="0"/>
                    </a:lnTo>
                    <a:lnTo>
                      <a:pt x="178610" y="914123"/>
                    </a:lnTo>
                    <a:cubicBezTo>
                      <a:pt x="312427" y="1117775"/>
                      <a:pt x="322419" y="1273800"/>
                      <a:pt x="394323" y="1453639"/>
                    </a:cubicBezTo>
                    <a:lnTo>
                      <a:pt x="645816" y="1453639"/>
                    </a:lnTo>
                    <a:cubicBezTo>
                      <a:pt x="621565" y="1285498"/>
                      <a:pt x="528258" y="1210225"/>
                      <a:pt x="573063" y="949216"/>
                    </a:cubicBezTo>
                    <a:lnTo>
                      <a:pt x="776258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楕円 9">
                <a:extLst>
                  <a:ext uri="{FF2B5EF4-FFF2-40B4-BE49-F238E27FC236}">
                    <a16:creationId xmlns:a16="http://schemas.microsoft.com/office/drawing/2014/main" id="{D6E9A0F8-1957-4816-A7BC-C7863FFC7B46}"/>
                  </a:ext>
                </a:extLst>
              </p:cNvPr>
              <p:cNvSpPr/>
              <p:nvPr/>
            </p:nvSpPr>
            <p:spPr>
              <a:xfrm rot="18000000">
                <a:off x="3203868" y="1235742"/>
                <a:ext cx="269134" cy="568695"/>
              </a:xfrm>
              <a:custGeom>
                <a:avLst/>
                <a:gdLst>
                  <a:gd name="connsiteX0" fmla="*/ 0 w 419100"/>
                  <a:gd name="connsiteY0" fmla="*/ 121444 h 242887"/>
                  <a:gd name="connsiteX1" fmla="*/ 209550 w 419100"/>
                  <a:gd name="connsiteY1" fmla="*/ 0 h 242887"/>
                  <a:gd name="connsiteX2" fmla="*/ 419100 w 419100"/>
                  <a:gd name="connsiteY2" fmla="*/ 121444 h 242887"/>
                  <a:gd name="connsiteX3" fmla="*/ 209550 w 419100"/>
                  <a:gd name="connsiteY3" fmla="*/ 242888 h 242887"/>
                  <a:gd name="connsiteX4" fmla="*/ 0 w 419100"/>
                  <a:gd name="connsiteY4" fmla="*/ 121444 h 242887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673894 h 795338"/>
                  <a:gd name="connsiteX1" fmla="*/ 204788 w 419100"/>
                  <a:gd name="connsiteY1" fmla="*/ 0 h 795338"/>
                  <a:gd name="connsiteX2" fmla="*/ 419100 w 419100"/>
                  <a:gd name="connsiteY2" fmla="*/ 673894 h 795338"/>
                  <a:gd name="connsiteX3" fmla="*/ 209550 w 419100"/>
                  <a:gd name="connsiteY3" fmla="*/ 795338 h 795338"/>
                  <a:gd name="connsiteX4" fmla="*/ 0 w 419100"/>
                  <a:gd name="connsiteY4" fmla="*/ 673894 h 795338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-1 w 451740"/>
                  <a:gd name="connsiteY0" fmla="*/ 633774 h 784464"/>
                  <a:gd name="connsiteX1" fmla="*/ 329739 w 451740"/>
                  <a:gd name="connsiteY1" fmla="*/ 0 h 784464"/>
                  <a:gd name="connsiteX2" fmla="*/ 451740 w 451740"/>
                  <a:gd name="connsiteY2" fmla="*/ 663020 h 784464"/>
                  <a:gd name="connsiteX3" fmla="*/ 242190 w 451740"/>
                  <a:gd name="connsiteY3" fmla="*/ 784464 h 784464"/>
                  <a:gd name="connsiteX4" fmla="*/ -1 w 451740"/>
                  <a:gd name="connsiteY4" fmla="*/ 633774 h 78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740" h="784464">
                    <a:moveTo>
                      <a:pt x="-1" y="633774"/>
                    </a:moveTo>
                    <a:cubicBezTo>
                      <a:pt x="-1" y="566702"/>
                      <a:pt x="177019" y="7611"/>
                      <a:pt x="329739" y="0"/>
                    </a:cubicBezTo>
                    <a:cubicBezTo>
                      <a:pt x="445470" y="0"/>
                      <a:pt x="167601" y="432545"/>
                      <a:pt x="451740" y="663020"/>
                    </a:cubicBezTo>
                    <a:cubicBezTo>
                      <a:pt x="451740" y="730092"/>
                      <a:pt x="357921" y="784464"/>
                      <a:pt x="242190" y="784464"/>
                    </a:cubicBezTo>
                    <a:cubicBezTo>
                      <a:pt x="126459" y="784464"/>
                      <a:pt x="-1" y="700846"/>
                      <a:pt x="-1" y="63377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615AF8D9-8AD8-4232-81AC-73A5C46AEF88}"/>
                  </a:ext>
                </a:extLst>
              </p:cNvPr>
              <p:cNvSpPr/>
              <p:nvPr/>
            </p:nvSpPr>
            <p:spPr>
              <a:xfrm>
                <a:off x="3144826" y="2147945"/>
                <a:ext cx="171654" cy="258330"/>
              </a:xfrm>
              <a:custGeom>
                <a:avLst/>
                <a:gdLst>
                  <a:gd name="connsiteX0" fmla="*/ 67131 w 261980"/>
                  <a:gd name="connsiteY0" fmla="*/ 27 h 394265"/>
                  <a:gd name="connsiteX1" fmla="*/ 160986 w 261980"/>
                  <a:gd name="connsiteY1" fmla="*/ 16199 h 394265"/>
                  <a:gd name="connsiteX2" fmla="*/ 189403 w 261980"/>
                  <a:gd name="connsiteY2" fmla="*/ 8121 h 394265"/>
                  <a:gd name="connsiteX3" fmla="*/ 215806 w 261980"/>
                  <a:gd name="connsiteY3" fmla="*/ 55931 h 394265"/>
                  <a:gd name="connsiteX4" fmla="*/ 252999 w 261980"/>
                  <a:gd name="connsiteY4" fmla="*/ 172420 h 394265"/>
                  <a:gd name="connsiteX5" fmla="*/ 261101 w 261980"/>
                  <a:gd name="connsiteY5" fmla="*/ 294434 h 394265"/>
                  <a:gd name="connsiteX6" fmla="*/ 240954 w 261980"/>
                  <a:gd name="connsiteY6" fmla="*/ 394265 h 394265"/>
                  <a:gd name="connsiteX7" fmla="*/ 237302 w 261980"/>
                  <a:gd name="connsiteY7" fmla="*/ 393617 h 394265"/>
                  <a:gd name="connsiteX8" fmla="*/ 109844 w 261980"/>
                  <a:gd name="connsiteY8" fmla="*/ 354469 h 394265"/>
                  <a:gd name="connsiteX9" fmla="*/ 24119 w 261980"/>
                  <a:gd name="connsiteY9" fmla="*/ 12747 h 394265"/>
                  <a:gd name="connsiteX10" fmla="*/ 67131 w 261980"/>
                  <a:gd name="connsiteY10" fmla="*/ 27 h 39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980" h="394265">
                    <a:moveTo>
                      <a:pt x="67131" y="27"/>
                    </a:moveTo>
                    <a:cubicBezTo>
                      <a:pt x="97021" y="917"/>
                      <a:pt x="116678" y="23613"/>
                      <a:pt x="160986" y="16199"/>
                    </a:cubicBezTo>
                    <a:lnTo>
                      <a:pt x="189403" y="8121"/>
                    </a:lnTo>
                    <a:lnTo>
                      <a:pt x="215806" y="55931"/>
                    </a:lnTo>
                    <a:cubicBezTo>
                      <a:pt x="232133" y="90806"/>
                      <a:pt x="244966" y="130120"/>
                      <a:pt x="252999" y="172420"/>
                    </a:cubicBezTo>
                    <a:cubicBezTo>
                      <a:pt x="261032" y="214720"/>
                      <a:pt x="263506" y="256002"/>
                      <a:pt x="261101" y="294434"/>
                    </a:cubicBezTo>
                    <a:lnTo>
                      <a:pt x="240954" y="394265"/>
                    </a:lnTo>
                    <a:lnTo>
                      <a:pt x="237302" y="393617"/>
                    </a:lnTo>
                    <a:cubicBezTo>
                      <a:pt x="178491" y="384493"/>
                      <a:pt x="131276" y="378672"/>
                      <a:pt x="109844" y="354469"/>
                    </a:cubicBezTo>
                    <a:cubicBezTo>
                      <a:pt x="52693" y="289928"/>
                      <a:pt x="-45732" y="52522"/>
                      <a:pt x="24119" y="12747"/>
                    </a:cubicBezTo>
                    <a:cubicBezTo>
                      <a:pt x="41582" y="2803"/>
                      <a:pt x="55175" y="-329"/>
                      <a:pt x="67131" y="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6787CC5C-7103-41F7-9291-0682D51BCE18}"/>
                  </a:ext>
                </a:extLst>
              </p:cNvPr>
              <p:cNvSpPr/>
              <p:nvPr/>
            </p:nvSpPr>
            <p:spPr>
              <a:xfrm rot="18900000">
                <a:off x="6343822" y="1284630"/>
                <a:ext cx="252440" cy="426240"/>
              </a:xfrm>
              <a:custGeom>
                <a:avLst/>
                <a:gdLst>
                  <a:gd name="connsiteX0" fmla="*/ 47010 w 310365"/>
                  <a:gd name="connsiteY0" fmla="*/ 0 h 524045"/>
                  <a:gd name="connsiteX1" fmla="*/ 84105 w 310365"/>
                  <a:gd name="connsiteY1" fmla="*/ 3739 h 524045"/>
                  <a:gd name="connsiteX2" fmla="*/ 310365 w 310365"/>
                  <a:gd name="connsiteY2" fmla="*/ 281351 h 524045"/>
                  <a:gd name="connsiteX3" fmla="*/ 185430 w 310365"/>
                  <a:gd name="connsiteY3" fmla="*/ 516325 h 524045"/>
                  <a:gd name="connsiteX4" fmla="*/ 171207 w 310365"/>
                  <a:gd name="connsiteY4" fmla="*/ 524045 h 524045"/>
                  <a:gd name="connsiteX5" fmla="*/ 178828 w 310365"/>
                  <a:gd name="connsiteY5" fmla="*/ 518907 h 524045"/>
                  <a:gd name="connsiteX6" fmla="*/ 243691 w 310365"/>
                  <a:gd name="connsiteY6" fmla="*/ 362314 h 524045"/>
                  <a:gd name="connsiteX7" fmla="*/ 22234 w 310365"/>
                  <a:gd name="connsiteY7" fmla="*/ 140858 h 524045"/>
                  <a:gd name="connsiteX8" fmla="*/ 0 w 310365"/>
                  <a:gd name="connsiteY8" fmla="*/ 143100 h 524045"/>
                  <a:gd name="connsiteX9" fmla="*/ 999 w 310365"/>
                  <a:gd name="connsiteY9" fmla="*/ 132448 h 524045"/>
                  <a:gd name="connsiteX10" fmla="*/ 28882 w 310365"/>
                  <a:gd name="connsiteY10" fmla="*/ 35899 h 52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65" h="524045">
                    <a:moveTo>
                      <a:pt x="47010" y="0"/>
                    </a:moveTo>
                    <a:lnTo>
                      <a:pt x="84105" y="3739"/>
                    </a:lnTo>
                    <a:cubicBezTo>
                      <a:pt x="213231" y="30162"/>
                      <a:pt x="310365" y="144414"/>
                      <a:pt x="310365" y="281351"/>
                    </a:cubicBezTo>
                    <a:cubicBezTo>
                      <a:pt x="310365" y="379164"/>
                      <a:pt x="260807" y="465402"/>
                      <a:pt x="185430" y="516325"/>
                    </a:cubicBezTo>
                    <a:lnTo>
                      <a:pt x="171207" y="524045"/>
                    </a:lnTo>
                    <a:lnTo>
                      <a:pt x="178828" y="518907"/>
                    </a:lnTo>
                    <a:cubicBezTo>
                      <a:pt x="218904" y="478832"/>
                      <a:pt x="243691" y="423468"/>
                      <a:pt x="243691" y="362314"/>
                    </a:cubicBezTo>
                    <a:cubicBezTo>
                      <a:pt x="243691" y="240007"/>
                      <a:pt x="144541" y="140858"/>
                      <a:pt x="22234" y="140858"/>
                    </a:cubicBezTo>
                    <a:lnTo>
                      <a:pt x="0" y="143100"/>
                    </a:lnTo>
                    <a:lnTo>
                      <a:pt x="999" y="132448"/>
                    </a:lnTo>
                    <a:cubicBezTo>
                      <a:pt x="7373" y="98965"/>
                      <a:pt x="16774" y="66667"/>
                      <a:pt x="28882" y="358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D1A02BB8-B096-4D55-8877-43C4B52D5D89}"/>
                  </a:ext>
                </a:extLst>
              </p:cNvPr>
              <p:cNvSpPr/>
              <p:nvPr/>
            </p:nvSpPr>
            <p:spPr>
              <a:xfrm rot="10800000" flipV="1">
                <a:off x="5623067" y="3117943"/>
                <a:ext cx="263302" cy="149078"/>
              </a:xfrm>
              <a:custGeom>
                <a:avLst/>
                <a:gdLst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39304 w 401854"/>
                  <a:gd name="connsiteY6" fmla="*/ 225808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39304 w 401854"/>
                  <a:gd name="connsiteY6" fmla="*/ 225808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63117 w 401854"/>
                  <a:gd name="connsiteY6" fmla="*/ 223427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1854" h="227524">
                    <a:moveTo>
                      <a:pt x="252910" y="0"/>
                    </a:moveTo>
                    <a:lnTo>
                      <a:pt x="1417" y="0"/>
                    </a:lnTo>
                    <a:lnTo>
                      <a:pt x="9872" y="21148"/>
                    </a:lnTo>
                    <a:lnTo>
                      <a:pt x="0" y="227524"/>
                    </a:lnTo>
                    <a:lnTo>
                      <a:pt x="119747" y="226049"/>
                    </a:lnTo>
                    <a:cubicBezTo>
                      <a:pt x="123011" y="200242"/>
                      <a:pt x="122312" y="149066"/>
                      <a:pt x="129540" y="148629"/>
                    </a:cubicBezTo>
                    <a:cubicBezTo>
                      <a:pt x="136768" y="148192"/>
                      <a:pt x="159862" y="197701"/>
                      <a:pt x="163117" y="223427"/>
                    </a:cubicBezTo>
                    <a:lnTo>
                      <a:pt x="401854" y="222573"/>
                    </a:lnTo>
                    <a:lnTo>
                      <a:pt x="256490" y="24823"/>
                    </a:lnTo>
                    <a:lnTo>
                      <a:pt x="252910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楕円 9">
                <a:extLst>
                  <a:ext uri="{FF2B5EF4-FFF2-40B4-BE49-F238E27FC236}">
                    <a16:creationId xmlns:a16="http://schemas.microsoft.com/office/drawing/2014/main" id="{34640166-159C-4D39-A72A-ADF795728A5D}"/>
                  </a:ext>
                </a:extLst>
              </p:cNvPr>
              <p:cNvSpPr/>
              <p:nvPr/>
            </p:nvSpPr>
            <p:spPr>
              <a:xfrm rot="18000000">
                <a:off x="3288843" y="1456179"/>
                <a:ext cx="115465" cy="243985"/>
              </a:xfrm>
              <a:custGeom>
                <a:avLst/>
                <a:gdLst>
                  <a:gd name="connsiteX0" fmla="*/ 0 w 419100"/>
                  <a:gd name="connsiteY0" fmla="*/ 121444 h 242887"/>
                  <a:gd name="connsiteX1" fmla="*/ 209550 w 419100"/>
                  <a:gd name="connsiteY1" fmla="*/ 0 h 242887"/>
                  <a:gd name="connsiteX2" fmla="*/ 419100 w 419100"/>
                  <a:gd name="connsiteY2" fmla="*/ 121444 h 242887"/>
                  <a:gd name="connsiteX3" fmla="*/ 209550 w 419100"/>
                  <a:gd name="connsiteY3" fmla="*/ 242888 h 242887"/>
                  <a:gd name="connsiteX4" fmla="*/ 0 w 419100"/>
                  <a:gd name="connsiteY4" fmla="*/ 121444 h 242887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673894 h 795338"/>
                  <a:gd name="connsiteX1" fmla="*/ 204788 w 419100"/>
                  <a:gd name="connsiteY1" fmla="*/ 0 h 795338"/>
                  <a:gd name="connsiteX2" fmla="*/ 419100 w 419100"/>
                  <a:gd name="connsiteY2" fmla="*/ 673894 h 795338"/>
                  <a:gd name="connsiteX3" fmla="*/ 209550 w 419100"/>
                  <a:gd name="connsiteY3" fmla="*/ 795338 h 795338"/>
                  <a:gd name="connsiteX4" fmla="*/ 0 w 419100"/>
                  <a:gd name="connsiteY4" fmla="*/ 673894 h 795338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-1 w 451740"/>
                  <a:gd name="connsiteY0" fmla="*/ 633774 h 784464"/>
                  <a:gd name="connsiteX1" fmla="*/ 329739 w 451740"/>
                  <a:gd name="connsiteY1" fmla="*/ 0 h 784464"/>
                  <a:gd name="connsiteX2" fmla="*/ 451740 w 451740"/>
                  <a:gd name="connsiteY2" fmla="*/ 663020 h 784464"/>
                  <a:gd name="connsiteX3" fmla="*/ 242190 w 451740"/>
                  <a:gd name="connsiteY3" fmla="*/ 784464 h 784464"/>
                  <a:gd name="connsiteX4" fmla="*/ -1 w 451740"/>
                  <a:gd name="connsiteY4" fmla="*/ 633774 h 78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740" h="784464">
                    <a:moveTo>
                      <a:pt x="-1" y="633774"/>
                    </a:moveTo>
                    <a:cubicBezTo>
                      <a:pt x="-1" y="566702"/>
                      <a:pt x="177019" y="7611"/>
                      <a:pt x="329739" y="0"/>
                    </a:cubicBezTo>
                    <a:cubicBezTo>
                      <a:pt x="445470" y="0"/>
                      <a:pt x="167601" y="432545"/>
                      <a:pt x="451740" y="663020"/>
                    </a:cubicBezTo>
                    <a:cubicBezTo>
                      <a:pt x="451740" y="730092"/>
                      <a:pt x="357921" y="784464"/>
                      <a:pt x="242190" y="784464"/>
                    </a:cubicBezTo>
                    <a:cubicBezTo>
                      <a:pt x="126459" y="784464"/>
                      <a:pt x="-1" y="700846"/>
                      <a:pt x="-1" y="633774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77856878-3C76-478F-9F16-11457FEDA695}"/>
                  </a:ext>
                </a:extLst>
              </p:cNvPr>
              <p:cNvSpPr/>
              <p:nvPr/>
            </p:nvSpPr>
            <p:spPr>
              <a:xfrm>
                <a:off x="4218136" y="3117945"/>
                <a:ext cx="246520" cy="149077"/>
              </a:xfrm>
              <a:custGeom>
                <a:avLst/>
                <a:gdLst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43337 w 376240"/>
                  <a:gd name="connsiteY6" fmla="*/ 225872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43337 w 376240"/>
                  <a:gd name="connsiteY6" fmla="*/ 225872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14762 w 376240"/>
                  <a:gd name="connsiteY6" fmla="*/ 223491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45242 w 376240"/>
                  <a:gd name="connsiteY5" fmla="*/ 170680 h 227523"/>
                  <a:gd name="connsiteX6" fmla="*/ 214762 w 376240"/>
                  <a:gd name="connsiteY6" fmla="*/ 223491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240" h="227523">
                    <a:moveTo>
                      <a:pt x="125882" y="0"/>
                    </a:moveTo>
                    <a:lnTo>
                      <a:pt x="376240" y="0"/>
                    </a:lnTo>
                    <a:lnTo>
                      <a:pt x="370046" y="49721"/>
                    </a:lnTo>
                    <a:cubicBezTo>
                      <a:pt x="370846" y="108988"/>
                      <a:pt x="371647" y="168256"/>
                      <a:pt x="372446" y="227523"/>
                    </a:cubicBezTo>
                    <a:lnTo>
                      <a:pt x="261462" y="226104"/>
                    </a:lnTo>
                    <a:cubicBezTo>
                      <a:pt x="258437" y="201279"/>
                      <a:pt x="253025" y="171115"/>
                      <a:pt x="245242" y="170680"/>
                    </a:cubicBezTo>
                    <a:cubicBezTo>
                      <a:pt x="237459" y="170245"/>
                      <a:pt x="217778" y="198744"/>
                      <a:pt x="214762" y="223491"/>
                    </a:cubicBezTo>
                    <a:lnTo>
                      <a:pt x="0" y="222760"/>
                    </a:lnTo>
                    <a:lnTo>
                      <a:pt x="130652" y="38289"/>
                    </a:lnTo>
                    <a:lnTo>
                      <a:pt x="12588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0C33861-D0BC-430B-B279-F3F1FB9EA357}"/>
                  </a:ext>
                </a:extLst>
              </p:cNvPr>
              <p:cNvSpPr/>
              <p:nvPr/>
            </p:nvSpPr>
            <p:spPr>
              <a:xfrm>
                <a:off x="3268927" y="1198921"/>
                <a:ext cx="3187362" cy="1919022"/>
              </a:xfrm>
              <a:custGeom>
                <a:avLst/>
                <a:gdLst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44317 w 3187362"/>
                  <a:gd name="connsiteY25" fmla="*/ 1320626 h 1919022"/>
                  <a:gd name="connsiteX26" fmla="*/ 238522 w 3187362"/>
                  <a:gd name="connsiteY26" fmla="*/ 1314220 h 1919022"/>
                  <a:gd name="connsiteX27" fmla="*/ 295817 w 3187362"/>
                  <a:gd name="connsiteY27" fmla="*/ 1265842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44317 w 3187362"/>
                  <a:gd name="connsiteY25" fmla="*/ 1320626 h 1919022"/>
                  <a:gd name="connsiteX26" fmla="*/ 212328 w 3187362"/>
                  <a:gd name="connsiteY26" fmla="*/ 1285645 h 1919022"/>
                  <a:gd name="connsiteX27" fmla="*/ 295817 w 3187362"/>
                  <a:gd name="connsiteY27" fmla="*/ 1265842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44317 w 3187362"/>
                  <a:gd name="connsiteY25" fmla="*/ 1320626 h 1919022"/>
                  <a:gd name="connsiteX26" fmla="*/ 212328 w 3187362"/>
                  <a:gd name="connsiteY26" fmla="*/ 1285645 h 1919022"/>
                  <a:gd name="connsiteX27" fmla="*/ 283911 w 3187362"/>
                  <a:gd name="connsiteY27" fmla="*/ 1242029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44317 w 3187362"/>
                  <a:gd name="connsiteY25" fmla="*/ 1320626 h 1919022"/>
                  <a:gd name="connsiteX26" fmla="*/ 212328 w 3187362"/>
                  <a:gd name="connsiteY26" fmla="*/ 1285645 h 1919022"/>
                  <a:gd name="connsiteX27" fmla="*/ 283911 w 3187362"/>
                  <a:gd name="connsiteY27" fmla="*/ 1242029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39554 w 3187362"/>
                  <a:gd name="connsiteY25" fmla="*/ 1299194 h 1919022"/>
                  <a:gd name="connsiteX26" fmla="*/ 212328 w 3187362"/>
                  <a:gd name="connsiteY26" fmla="*/ 1285645 h 1919022"/>
                  <a:gd name="connsiteX27" fmla="*/ 283911 w 3187362"/>
                  <a:gd name="connsiteY27" fmla="*/ 1242029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39554 w 3187362"/>
                  <a:gd name="connsiteY25" fmla="*/ 1299194 h 1919022"/>
                  <a:gd name="connsiteX26" fmla="*/ 212328 w 3187362"/>
                  <a:gd name="connsiteY26" fmla="*/ 1285645 h 1919022"/>
                  <a:gd name="connsiteX27" fmla="*/ 283911 w 3187362"/>
                  <a:gd name="connsiteY27" fmla="*/ 1242029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187362" h="1919022">
                    <a:moveTo>
                      <a:pt x="2312434" y="820"/>
                    </a:moveTo>
                    <a:cubicBezTo>
                      <a:pt x="2337850" y="-318"/>
                      <a:pt x="2363708" y="-311"/>
                      <a:pt x="2390303" y="1088"/>
                    </a:cubicBezTo>
                    <a:cubicBezTo>
                      <a:pt x="2420698" y="2686"/>
                      <a:pt x="2452058" y="6101"/>
                      <a:pt x="2484823" y="11703"/>
                    </a:cubicBezTo>
                    <a:cubicBezTo>
                      <a:pt x="2746943" y="56519"/>
                      <a:pt x="3031946" y="175056"/>
                      <a:pt x="3127641" y="433492"/>
                    </a:cubicBezTo>
                    <a:cubicBezTo>
                      <a:pt x="3223336" y="691928"/>
                      <a:pt x="3210854" y="1021525"/>
                      <a:pt x="3040268" y="1187863"/>
                    </a:cubicBezTo>
                    <a:cubicBezTo>
                      <a:pt x="2997622" y="1229448"/>
                      <a:pt x="2942298" y="1264563"/>
                      <a:pt x="2877174" y="1294070"/>
                    </a:cubicBezTo>
                    <a:lnTo>
                      <a:pt x="2805520" y="1321563"/>
                    </a:lnTo>
                    <a:lnTo>
                      <a:pt x="2757853" y="1565521"/>
                    </a:lnTo>
                    <a:cubicBezTo>
                      <a:pt x="2670174" y="1698958"/>
                      <a:pt x="2663627" y="1801188"/>
                      <a:pt x="2616514" y="1919022"/>
                    </a:cubicBezTo>
                    <a:lnTo>
                      <a:pt x="2451731" y="1919022"/>
                    </a:lnTo>
                    <a:cubicBezTo>
                      <a:pt x="2467621" y="1808853"/>
                      <a:pt x="2528757" y="1759533"/>
                      <a:pt x="2499400" y="1588515"/>
                    </a:cubicBezTo>
                    <a:lnTo>
                      <a:pt x="2458938" y="1399495"/>
                    </a:lnTo>
                    <a:lnTo>
                      <a:pt x="2391842" y="1410725"/>
                    </a:lnTo>
                    <a:cubicBezTo>
                      <a:pt x="2299024" y="1421252"/>
                      <a:pt x="2202159" y="1427898"/>
                      <a:pt x="2104124" y="1431523"/>
                    </a:cubicBezTo>
                    <a:cubicBezTo>
                      <a:pt x="1908054" y="1438774"/>
                      <a:pt x="1631371" y="1404232"/>
                      <a:pt x="1364960" y="1365567"/>
                    </a:cubicBezTo>
                    <a:lnTo>
                      <a:pt x="1234739" y="1346223"/>
                    </a:lnTo>
                    <a:lnTo>
                      <a:pt x="1203038" y="1443760"/>
                    </a:lnTo>
                    <a:cubicBezTo>
                      <a:pt x="1192825" y="1479445"/>
                      <a:pt x="1184641" y="1515287"/>
                      <a:pt x="1180514" y="1551441"/>
                    </a:cubicBezTo>
                    <a:lnTo>
                      <a:pt x="1195729" y="1919022"/>
                    </a:lnTo>
                    <a:lnTo>
                      <a:pt x="1031690" y="1919022"/>
                    </a:lnTo>
                    <a:cubicBezTo>
                      <a:pt x="1014727" y="1796495"/>
                      <a:pt x="977795" y="1678961"/>
                      <a:pt x="925883" y="1556434"/>
                    </a:cubicBezTo>
                    <a:cubicBezTo>
                      <a:pt x="936966" y="1484126"/>
                      <a:pt x="938064" y="1411819"/>
                      <a:pt x="936666" y="1339511"/>
                    </a:cubicBezTo>
                    <a:lnTo>
                      <a:pt x="935955" y="1302748"/>
                    </a:lnTo>
                    <a:lnTo>
                      <a:pt x="821210" y="1287504"/>
                    </a:lnTo>
                    <a:cubicBezTo>
                      <a:pt x="771240" y="1281589"/>
                      <a:pt x="784369" y="1272924"/>
                      <a:pt x="687426" y="1274872"/>
                    </a:cubicBezTo>
                    <a:cubicBezTo>
                      <a:pt x="590483" y="1276820"/>
                      <a:pt x="346145" y="1276693"/>
                      <a:pt x="239554" y="1299194"/>
                    </a:cubicBezTo>
                    <a:lnTo>
                      <a:pt x="212328" y="1285645"/>
                    </a:lnTo>
                    <a:cubicBezTo>
                      <a:pt x="231426" y="1269519"/>
                      <a:pt x="264813" y="1258155"/>
                      <a:pt x="283911" y="1242029"/>
                    </a:cubicBezTo>
                    <a:cubicBezTo>
                      <a:pt x="321953" y="1215080"/>
                      <a:pt x="360856" y="1194573"/>
                      <a:pt x="341128" y="1194089"/>
                    </a:cubicBezTo>
                    <a:cubicBezTo>
                      <a:pt x="321400" y="1193605"/>
                      <a:pt x="227012" y="1218811"/>
                      <a:pt x="165541" y="1239126"/>
                    </a:cubicBezTo>
                    <a:lnTo>
                      <a:pt x="154117" y="1242771"/>
                    </a:lnTo>
                    <a:lnTo>
                      <a:pt x="115826" y="1225978"/>
                    </a:lnTo>
                    <a:cubicBezTo>
                      <a:pt x="100982" y="1220919"/>
                      <a:pt x="86294" y="1217153"/>
                      <a:pt x="72106" y="1214153"/>
                    </a:cubicBezTo>
                    <a:lnTo>
                      <a:pt x="33777" y="1207353"/>
                    </a:lnTo>
                    <a:lnTo>
                      <a:pt x="46978" y="1141942"/>
                    </a:lnTo>
                    <a:cubicBezTo>
                      <a:pt x="48554" y="1116760"/>
                      <a:pt x="46933" y="1089711"/>
                      <a:pt x="41669" y="1061995"/>
                    </a:cubicBezTo>
                    <a:cubicBezTo>
                      <a:pt x="36406" y="1034280"/>
                      <a:pt x="27998" y="1008520"/>
                      <a:pt x="17300" y="985670"/>
                    </a:cubicBezTo>
                    <a:lnTo>
                      <a:pt x="0" y="954344"/>
                    </a:lnTo>
                    <a:lnTo>
                      <a:pt x="920" y="954082"/>
                    </a:lnTo>
                    <a:cubicBezTo>
                      <a:pt x="59169" y="931506"/>
                      <a:pt x="120538" y="890208"/>
                      <a:pt x="138220" y="823945"/>
                    </a:cubicBezTo>
                    <a:cubicBezTo>
                      <a:pt x="175146" y="737729"/>
                      <a:pt x="56047" y="586019"/>
                      <a:pt x="222474" y="436785"/>
                    </a:cubicBezTo>
                    <a:cubicBezTo>
                      <a:pt x="388900" y="287550"/>
                      <a:pt x="587050" y="217292"/>
                      <a:pt x="818486" y="171929"/>
                    </a:cubicBezTo>
                    <a:cubicBezTo>
                      <a:pt x="1049922" y="126567"/>
                      <a:pt x="1433741" y="154906"/>
                      <a:pt x="1742148" y="108438"/>
                    </a:cubicBezTo>
                    <a:cubicBezTo>
                      <a:pt x="1978273" y="72862"/>
                      <a:pt x="2134523" y="8788"/>
                      <a:pt x="2312434" y="820"/>
                    </a:cubicBezTo>
                    <a:close/>
                  </a:path>
                </a:pathLst>
              </a:custGeom>
              <a:pattFill prst="dashUpDiag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5C8F8040-AED4-4DBB-A9C5-F991B78C608F}"/>
                  </a:ext>
                </a:extLst>
              </p:cNvPr>
              <p:cNvSpPr/>
              <p:nvPr/>
            </p:nvSpPr>
            <p:spPr>
              <a:xfrm rot="20804687">
                <a:off x="3206755" y="2207570"/>
                <a:ext cx="40708" cy="13907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楕円 9">
                <a:extLst>
                  <a:ext uri="{FF2B5EF4-FFF2-40B4-BE49-F238E27FC236}">
                    <a16:creationId xmlns:a16="http://schemas.microsoft.com/office/drawing/2014/main" id="{DBC248F3-1E7E-48B3-BE6D-B8064A4D25E0}"/>
                  </a:ext>
                </a:extLst>
              </p:cNvPr>
              <p:cNvSpPr/>
              <p:nvPr/>
            </p:nvSpPr>
            <p:spPr>
              <a:xfrm rot="20700000">
                <a:off x="3512574" y="1222909"/>
                <a:ext cx="249688" cy="488537"/>
              </a:xfrm>
              <a:custGeom>
                <a:avLst/>
                <a:gdLst>
                  <a:gd name="connsiteX0" fmla="*/ 0 w 419100"/>
                  <a:gd name="connsiteY0" fmla="*/ 121444 h 242887"/>
                  <a:gd name="connsiteX1" fmla="*/ 209550 w 419100"/>
                  <a:gd name="connsiteY1" fmla="*/ 0 h 242887"/>
                  <a:gd name="connsiteX2" fmla="*/ 419100 w 419100"/>
                  <a:gd name="connsiteY2" fmla="*/ 121444 h 242887"/>
                  <a:gd name="connsiteX3" fmla="*/ 209550 w 419100"/>
                  <a:gd name="connsiteY3" fmla="*/ 242888 h 242887"/>
                  <a:gd name="connsiteX4" fmla="*/ 0 w 419100"/>
                  <a:gd name="connsiteY4" fmla="*/ 121444 h 242887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673894 h 795338"/>
                  <a:gd name="connsiteX1" fmla="*/ 204788 w 419100"/>
                  <a:gd name="connsiteY1" fmla="*/ 0 h 795338"/>
                  <a:gd name="connsiteX2" fmla="*/ 419100 w 419100"/>
                  <a:gd name="connsiteY2" fmla="*/ 673894 h 795338"/>
                  <a:gd name="connsiteX3" fmla="*/ 209550 w 419100"/>
                  <a:gd name="connsiteY3" fmla="*/ 795338 h 795338"/>
                  <a:gd name="connsiteX4" fmla="*/ 0 w 419100"/>
                  <a:gd name="connsiteY4" fmla="*/ 673894 h 795338"/>
                  <a:gd name="connsiteX0" fmla="*/ 209550 w 419100"/>
                  <a:gd name="connsiteY0" fmla="*/ 795338 h 877983"/>
                  <a:gd name="connsiteX1" fmla="*/ 0 w 419100"/>
                  <a:gd name="connsiteY1" fmla="*/ 673894 h 877983"/>
                  <a:gd name="connsiteX2" fmla="*/ 204788 w 419100"/>
                  <a:gd name="connsiteY2" fmla="*/ 0 h 877983"/>
                  <a:gd name="connsiteX3" fmla="*/ 419100 w 419100"/>
                  <a:gd name="connsiteY3" fmla="*/ 673894 h 877983"/>
                  <a:gd name="connsiteX4" fmla="*/ 310114 w 419100"/>
                  <a:gd name="connsiteY4" fmla="*/ 877983 h 877983"/>
                  <a:gd name="connsiteX0" fmla="*/ 209550 w 419100"/>
                  <a:gd name="connsiteY0" fmla="*/ 795338 h 795338"/>
                  <a:gd name="connsiteX1" fmla="*/ 0 w 419100"/>
                  <a:gd name="connsiteY1" fmla="*/ 673894 h 795338"/>
                  <a:gd name="connsiteX2" fmla="*/ 204788 w 419100"/>
                  <a:gd name="connsiteY2" fmla="*/ 0 h 795338"/>
                  <a:gd name="connsiteX3" fmla="*/ 419100 w 419100"/>
                  <a:gd name="connsiteY3" fmla="*/ 673894 h 795338"/>
                  <a:gd name="connsiteX0" fmla="*/ 0 w 419100"/>
                  <a:gd name="connsiteY0" fmla="*/ 673894 h 673894"/>
                  <a:gd name="connsiteX1" fmla="*/ 204788 w 419100"/>
                  <a:gd name="connsiteY1" fmla="*/ 0 h 673894"/>
                  <a:gd name="connsiteX2" fmla="*/ 419100 w 419100"/>
                  <a:gd name="connsiteY2" fmla="*/ 673894 h 673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673894">
                    <a:moveTo>
                      <a:pt x="0" y="673894"/>
                    </a:moveTo>
                    <a:cubicBezTo>
                      <a:pt x="0" y="606822"/>
                      <a:pt x="89057" y="0"/>
                      <a:pt x="204788" y="0"/>
                    </a:cubicBezTo>
                    <a:cubicBezTo>
                      <a:pt x="320519" y="0"/>
                      <a:pt x="419100" y="606822"/>
                      <a:pt x="419100" y="673894"/>
                    </a:cubicBezTo>
                  </a:path>
                </a:pathLst>
              </a:custGeom>
              <a:pattFill prst="dashUpDiag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楕円 9">
                <a:extLst>
                  <a:ext uri="{FF2B5EF4-FFF2-40B4-BE49-F238E27FC236}">
                    <a16:creationId xmlns:a16="http://schemas.microsoft.com/office/drawing/2014/main" id="{AAEF7ED0-1076-4AEB-B02C-9E2BC3531F89}"/>
                  </a:ext>
                </a:extLst>
              </p:cNvPr>
              <p:cNvSpPr/>
              <p:nvPr/>
            </p:nvSpPr>
            <p:spPr>
              <a:xfrm rot="20700000">
                <a:off x="3602052" y="1409291"/>
                <a:ext cx="107123" cy="247367"/>
              </a:xfrm>
              <a:custGeom>
                <a:avLst/>
                <a:gdLst>
                  <a:gd name="connsiteX0" fmla="*/ 0 w 419100"/>
                  <a:gd name="connsiteY0" fmla="*/ 121444 h 242887"/>
                  <a:gd name="connsiteX1" fmla="*/ 209550 w 419100"/>
                  <a:gd name="connsiteY1" fmla="*/ 0 h 242887"/>
                  <a:gd name="connsiteX2" fmla="*/ 419100 w 419100"/>
                  <a:gd name="connsiteY2" fmla="*/ 121444 h 242887"/>
                  <a:gd name="connsiteX3" fmla="*/ 209550 w 419100"/>
                  <a:gd name="connsiteY3" fmla="*/ 242888 h 242887"/>
                  <a:gd name="connsiteX4" fmla="*/ 0 w 419100"/>
                  <a:gd name="connsiteY4" fmla="*/ 121444 h 242887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673894 h 795338"/>
                  <a:gd name="connsiteX1" fmla="*/ 204788 w 419100"/>
                  <a:gd name="connsiteY1" fmla="*/ 0 h 795338"/>
                  <a:gd name="connsiteX2" fmla="*/ 419100 w 419100"/>
                  <a:gd name="connsiteY2" fmla="*/ 673894 h 795338"/>
                  <a:gd name="connsiteX3" fmla="*/ 209550 w 419100"/>
                  <a:gd name="connsiteY3" fmla="*/ 795338 h 795338"/>
                  <a:gd name="connsiteX4" fmla="*/ 0 w 419100"/>
                  <a:gd name="connsiteY4" fmla="*/ 673894 h 795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795338">
                    <a:moveTo>
                      <a:pt x="0" y="673894"/>
                    </a:moveTo>
                    <a:cubicBezTo>
                      <a:pt x="0" y="606822"/>
                      <a:pt x="89057" y="0"/>
                      <a:pt x="204788" y="0"/>
                    </a:cubicBezTo>
                    <a:cubicBezTo>
                      <a:pt x="320519" y="0"/>
                      <a:pt x="419100" y="606822"/>
                      <a:pt x="419100" y="673894"/>
                    </a:cubicBezTo>
                    <a:cubicBezTo>
                      <a:pt x="419100" y="740966"/>
                      <a:pt x="325281" y="795338"/>
                      <a:pt x="209550" y="795338"/>
                    </a:cubicBezTo>
                    <a:cubicBezTo>
                      <a:pt x="93819" y="795338"/>
                      <a:pt x="0" y="740966"/>
                      <a:pt x="0" y="673894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9445F04D-EAC6-4458-83D2-D4A3BB4B75E7}"/>
                </a:ext>
              </a:extLst>
            </p:cNvPr>
            <p:cNvSpPr/>
            <p:nvPr/>
          </p:nvSpPr>
          <p:spPr>
            <a:xfrm>
              <a:off x="4987970" y="4559300"/>
              <a:ext cx="147141" cy="14714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4AF010A7-C683-4CF0-8366-0D1B170CD1BF}"/>
                </a:ext>
              </a:extLst>
            </p:cNvPr>
            <p:cNvSpPr/>
            <p:nvPr/>
          </p:nvSpPr>
          <p:spPr>
            <a:xfrm>
              <a:off x="5004588" y="4592513"/>
              <a:ext cx="80713" cy="80713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762FAE8E-9209-42B1-B252-75DA9A4757D8}"/>
              </a:ext>
            </a:extLst>
          </p:cNvPr>
          <p:cNvSpPr txBox="1"/>
          <p:nvPr/>
        </p:nvSpPr>
        <p:spPr>
          <a:xfrm>
            <a:off x="4697345" y="6123202"/>
            <a:ext cx="530915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屋久島</a:t>
            </a: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8A6D32BD-6F69-48FD-BD69-5581A59BDC89}"/>
              </a:ext>
            </a:extLst>
          </p:cNvPr>
          <p:cNvSpPr txBox="1"/>
          <p:nvPr/>
        </p:nvSpPr>
        <p:spPr>
          <a:xfrm>
            <a:off x="5775647" y="5614244"/>
            <a:ext cx="530915" cy="2308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種子島</a:t>
            </a:r>
          </a:p>
        </p:txBody>
      </p: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313FC0A1-ABCE-4FEA-8736-3EA34D32B30A}"/>
              </a:ext>
            </a:extLst>
          </p:cNvPr>
          <p:cNvGrpSpPr/>
          <p:nvPr/>
        </p:nvGrpSpPr>
        <p:grpSpPr>
          <a:xfrm>
            <a:off x="5839568" y="5787869"/>
            <a:ext cx="1033222" cy="450749"/>
            <a:chOff x="1990725" y="2689620"/>
            <a:chExt cx="4464052" cy="1947469"/>
          </a:xfrm>
        </p:grpSpPr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9A5B63ED-DDBF-4508-B40C-07F9625B3D14}"/>
                </a:ext>
              </a:extLst>
            </p:cNvPr>
            <p:cNvSpPr/>
            <p:nvPr/>
          </p:nvSpPr>
          <p:spPr>
            <a:xfrm>
              <a:off x="2044700" y="3954464"/>
              <a:ext cx="4410077" cy="682625"/>
            </a:xfrm>
            <a:prstGeom prst="ellipse">
              <a:avLst/>
            </a:prstGeom>
            <a:gradFill>
              <a:gsLst>
                <a:gs pos="46000">
                  <a:srgbClr val="00B0F0"/>
                </a:gs>
                <a:gs pos="93000">
                  <a:srgbClr val="5B9BD5">
                    <a:lumMod val="40000"/>
                    <a:lumOff val="6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4C52A6FE-B93E-478B-B80E-ED964307886D}"/>
                </a:ext>
              </a:extLst>
            </p:cNvPr>
            <p:cNvSpPr/>
            <p:nvPr/>
          </p:nvSpPr>
          <p:spPr>
            <a:xfrm>
              <a:off x="2376488" y="3567114"/>
              <a:ext cx="3800475" cy="719137"/>
            </a:xfrm>
            <a:custGeom>
              <a:avLst/>
              <a:gdLst>
                <a:gd name="connsiteX0" fmla="*/ 0 w 3800475"/>
                <a:gd name="connsiteY0" fmla="*/ 719137 h 719137"/>
                <a:gd name="connsiteX1" fmla="*/ 3800475 w 3800475"/>
                <a:gd name="connsiteY1" fmla="*/ 719137 h 719137"/>
                <a:gd name="connsiteX2" fmla="*/ 3614737 w 3800475"/>
                <a:gd name="connsiteY2" fmla="*/ 366712 h 719137"/>
                <a:gd name="connsiteX3" fmla="*/ 3609975 w 3800475"/>
                <a:gd name="connsiteY3" fmla="*/ 257175 h 719137"/>
                <a:gd name="connsiteX4" fmla="*/ 3286125 w 3800475"/>
                <a:gd name="connsiteY4" fmla="*/ 76200 h 719137"/>
                <a:gd name="connsiteX5" fmla="*/ 2709862 w 3800475"/>
                <a:gd name="connsiteY5" fmla="*/ 76200 h 719137"/>
                <a:gd name="connsiteX6" fmla="*/ 1914525 w 3800475"/>
                <a:gd name="connsiteY6" fmla="*/ 42862 h 719137"/>
                <a:gd name="connsiteX7" fmla="*/ 1824037 w 3800475"/>
                <a:gd name="connsiteY7" fmla="*/ 0 h 719137"/>
                <a:gd name="connsiteX8" fmla="*/ 1419225 w 3800475"/>
                <a:gd name="connsiteY8" fmla="*/ 9525 h 719137"/>
                <a:gd name="connsiteX9" fmla="*/ 1381125 w 3800475"/>
                <a:gd name="connsiteY9" fmla="*/ 23812 h 719137"/>
                <a:gd name="connsiteX10" fmla="*/ 1104900 w 3800475"/>
                <a:gd name="connsiteY10" fmla="*/ 80962 h 719137"/>
                <a:gd name="connsiteX11" fmla="*/ 871537 w 3800475"/>
                <a:gd name="connsiteY11" fmla="*/ 204787 h 719137"/>
                <a:gd name="connsiteX12" fmla="*/ 700087 w 3800475"/>
                <a:gd name="connsiteY12" fmla="*/ 361950 h 719137"/>
                <a:gd name="connsiteX13" fmla="*/ 0 w 3800475"/>
                <a:gd name="connsiteY13" fmla="*/ 719137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00475" h="719137">
                  <a:moveTo>
                    <a:pt x="0" y="719137"/>
                  </a:moveTo>
                  <a:lnTo>
                    <a:pt x="3800475" y="719137"/>
                  </a:lnTo>
                  <a:lnTo>
                    <a:pt x="3614737" y="366712"/>
                  </a:lnTo>
                  <a:lnTo>
                    <a:pt x="3609975" y="257175"/>
                  </a:lnTo>
                  <a:lnTo>
                    <a:pt x="3286125" y="76200"/>
                  </a:lnTo>
                  <a:lnTo>
                    <a:pt x="2709862" y="76200"/>
                  </a:lnTo>
                  <a:lnTo>
                    <a:pt x="1914525" y="42862"/>
                  </a:lnTo>
                  <a:lnTo>
                    <a:pt x="1824037" y="0"/>
                  </a:lnTo>
                  <a:lnTo>
                    <a:pt x="1419225" y="9525"/>
                  </a:lnTo>
                  <a:lnTo>
                    <a:pt x="1381125" y="23812"/>
                  </a:lnTo>
                  <a:lnTo>
                    <a:pt x="1104900" y="80962"/>
                  </a:lnTo>
                  <a:lnTo>
                    <a:pt x="871537" y="204787"/>
                  </a:lnTo>
                  <a:lnTo>
                    <a:pt x="700087" y="361950"/>
                  </a:lnTo>
                  <a:lnTo>
                    <a:pt x="0" y="719137"/>
                  </a:lnTo>
                  <a:close/>
                </a:path>
              </a:pathLst>
            </a:custGeom>
            <a:pattFill prst="lgConfetti">
              <a:fgClr>
                <a:srgbClr val="ED7D31">
                  <a:lumMod val="75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EC14924F-0427-4771-987F-8D020B179042}"/>
                </a:ext>
              </a:extLst>
            </p:cNvPr>
            <p:cNvSpPr/>
            <p:nvPr/>
          </p:nvSpPr>
          <p:spPr>
            <a:xfrm>
              <a:off x="1990725" y="3895726"/>
              <a:ext cx="1460500" cy="400050"/>
            </a:xfrm>
            <a:custGeom>
              <a:avLst/>
              <a:gdLst>
                <a:gd name="connsiteX0" fmla="*/ 0 w 1460500"/>
                <a:gd name="connsiteY0" fmla="*/ 400050 h 400050"/>
                <a:gd name="connsiteX1" fmla="*/ 1330325 w 1460500"/>
                <a:gd name="connsiteY1" fmla="*/ 400050 h 400050"/>
                <a:gd name="connsiteX2" fmla="*/ 1231900 w 1460500"/>
                <a:gd name="connsiteY2" fmla="*/ 301625 h 400050"/>
                <a:gd name="connsiteX3" fmla="*/ 1231900 w 1460500"/>
                <a:gd name="connsiteY3" fmla="*/ 231775 h 400050"/>
                <a:gd name="connsiteX4" fmla="*/ 1231900 w 1460500"/>
                <a:gd name="connsiteY4" fmla="*/ 146050 h 400050"/>
                <a:gd name="connsiteX5" fmla="*/ 1285875 w 1460500"/>
                <a:gd name="connsiteY5" fmla="*/ 92075 h 400050"/>
                <a:gd name="connsiteX6" fmla="*/ 1314450 w 1460500"/>
                <a:gd name="connsiteY6" fmla="*/ 88900 h 400050"/>
                <a:gd name="connsiteX7" fmla="*/ 1397000 w 1460500"/>
                <a:gd name="connsiteY7" fmla="*/ 88900 h 400050"/>
                <a:gd name="connsiteX8" fmla="*/ 1403350 w 1460500"/>
                <a:gd name="connsiteY8" fmla="*/ 57150 h 400050"/>
                <a:gd name="connsiteX9" fmla="*/ 1460500 w 1460500"/>
                <a:gd name="connsiteY9" fmla="*/ 0 h 400050"/>
                <a:gd name="connsiteX10" fmla="*/ 73025 w 1460500"/>
                <a:gd name="connsiteY10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500" h="400050">
                  <a:moveTo>
                    <a:pt x="0" y="400050"/>
                  </a:moveTo>
                  <a:lnTo>
                    <a:pt x="1330325" y="400050"/>
                  </a:lnTo>
                  <a:lnTo>
                    <a:pt x="1231900" y="301625"/>
                  </a:lnTo>
                  <a:lnTo>
                    <a:pt x="1231900" y="231775"/>
                  </a:lnTo>
                  <a:lnTo>
                    <a:pt x="1231900" y="146050"/>
                  </a:lnTo>
                  <a:lnTo>
                    <a:pt x="1285875" y="92075"/>
                  </a:lnTo>
                  <a:lnTo>
                    <a:pt x="1314450" y="88900"/>
                  </a:lnTo>
                  <a:lnTo>
                    <a:pt x="1397000" y="88900"/>
                  </a:lnTo>
                  <a:cubicBezTo>
                    <a:pt x="1400280" y="56097"/>
                    <a:pt x="1389539" y="57150"/>
                    <a:pt x="1403350" y="57150"/>
                  </a:cubicBezTo>
                  <a:lnTo>
                    <a:pt x="1460500" y="0"/>
                  </a:lnTo>
                  <a:lnTo>
                    <a:pt x="73025" y="0"/>
                  </a:lnTo>
                </a:path>
              </a:pathLst>
            </a:custGeom>
            <a:pattFill prst="lgConfetti">
              <a:fgClr>
                <a:srgbClr val="FFC000">
                  <a:lumMod val="20000"/>
                  <a:lumOff val="80000"/>
                </a:srgbClr>
              </a:fgClr>
              <a:bgClr>
                <a:srgbClr val="FFC000">
                  <a:lumMod val="40000"/>
                  <a:lumOff val="6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BE3CA4C0-656D-4DEE-B902-1E4A676B5772}"/>
                </a:ext>
              </a:extLst>
            </p:cNvPr>
            <p:cNvSpPr/>
            <p:nvPr/>
          </p:nvSpPr>
          <p:spPr>
            <a:xfrm>
              <a:off x="3140075" y="3530601"/>
              <a:ext cx="1012825" cy="365125"/>
            </a:xfrm>
            <a:custGeom>
              <a:avLst/>
              <a:gdLst>
                <a:gd name="connsiteX0" fmla="*/ 1012825 w 1012825"/>
                <a:gd name="connsiteY0" fmla="*/ 22225 h 365125"/>
                <a:gd name="connsiteX1" fmla="*/ 920750 w 1012825"/>
                <a:gd name="connsiteY1" fmla="*/ 0 h 365125"/>
                <a:gd name="connsiteX2" fmla="*/ 771525 w 1012825"/>
                <a:gd name="connsiteY2" fmla="*/ 12700 h 365125"/>
                <a:gd name="connsiteX3" fmla="*/ 565150 w 1012825"/>
                <a:gd name="connsiteY3" fmla="*/ 25400 h 365125"/>
                <a:gd name="connsiteX4" fmla="*/ 508000 w 1012825"/>
                <a:gd name="connsiteY4" fmla="*/ 60325 h 365125"/>
                <a:gd name="connsiteX5" fmla="*/ 409575 w 1012825"/>
                <a:gd name="connsiteY5" fmla="*/ 73025 h 365125"/>
                <a:gd name="connsiteX6" fmla="*/ 371475 w 1012825"/>
                <a:gd name="connsiteY6" fmla="*/ 92075 h 365125"/>
                <a:gd name="connsiteX7" fmla="*/ 304800 w 1012825"/>
                <a:gd name="connsiteY7" fmla="*/ 123825 h 365125"/>
                <a:gd name="connsiteX8" fmla="*/ 225425 w 1012825"/>
                <a:gd name="connsiteY8" fmla="*/ 155575 h 365125"/>
                <a:gd name="connsiteX9" fmla="*/ 203200 w 1012825"/>
                <a:gd name="connsiteY9" fmla="*/ 171450 h 365125"/>
                <a:gd name="connsiteX10" fmla="*/ 139700 w 1012825"/>
                <a:gd name="connsiteY10" fmla="*/ 212725 h 365125"/>
                <a:gd name="connsiteX11" fmla="*/ 107950 w 1012825"/>
                <a:gd name="connsiteY11" fmla="*/ 228600 h 365125"/>
                <a:gd name="connsiteX12" fmla="*/ 44450 w 1012825"/>
                <a:gd name="connsiteY12" fmla="*/ 273050 h 365125"/>
                <a:gd name="connsiteX13" fmla="*/ 22225 w 1012825"/>
                <a:gd name="connsiteY13" fmla="*/ 301625 h 365125"/>
                <a:gd name="connsiteX14" fmla="*/ 0 w 1012825"/>
                <a:gd name="connsiteY14" fmla="*/ 365125 h 365125"/>
                <a:gd name="connsiteX15" fmla="*/ 95250 w 1012825"/>
                <a:gd name="connsiteY15" fmla="*/ 349250 h 365125"/>
                <a:gd name="connsiteX16" fmla="*/ 276225 w 1012825"/>
                <a:gd name="connsiteY16" fmla="*/ 307975 h 365125"/>
                <a:gd name="connsiteX17" fmla="*/ 304800 w 1012825"/>
                <a:gd name="connsiteY17" fmla="*/ 304800 h 365125"/>
                <a:gd name="connsiteX18" fmla="*/ 384175 w 1012825"/>
                <a:gd name="connsiteY18" fmla="*/ 323850 h 365125"/>
                <a:gd name="connsiteX19" fmla="*/ 508000 w 1012825"/>
                <a:gd name="connsiteY19" fmla="*/ 301625 h 365125"/>
                <a:gd name="connsiteX20" fmla="*/ 527050 w 1012825"/>
                <a:gd name="connsiteY20" fmla="*/ 279400 h 365125"/>
                <a:gd name="connsiteX21" fmla="*/ 539750 w 1012825"/>
                <a:gd name="connsiteY21" fmla="*/ 263525 h 365125"/>
                <a:gd name="connsiteX22" fmla="*/ 619125 w 1012825"/>
                <a:gd name="connsiteY22" fmla="*/ 196850 h 365125"/>
                <a:gd name="connsiteX23" fmla="*/ 647700 w 1012825"/>
                <a:gd name="connsiteY23" fmla="*/ 187325 h 365125"/>
                <a:gd name="connsiteX24" fmla="*/ 657225 w 1012825"/>
                <a:gd name="connsiteY24" fmla="*/ 180975 h 365125"/>
                <a:gd name="connsiteX25" fmla="*/ 708025 w 1012825"/>
                <a:gd name="connsiteY25" fmla="*/ 155575 h 365125"/>
                <a:gd name="connsiteX26" fmla="*/ 752475 w 1012825"/>
                <a:gd name="connsiteY26" fmla="*/ 136525 h 365125"/>
                <a:gd name="connsiteX27" fmla="*/ 892175 w 1012825"/>
                <a:gd name="connsiteY27" fmla="*/ 95250 h 365125"/>
                <a:gd name="connsiteX28" fmla="*/ 1012825 w 1012825"/>
                <a:gd name="connsiteY28" fmla="*/ 22225 h 3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12825" h="365125">
                  <a:moveTo>
                    <a:pt x="1012825" y="22225"/>
                  </a:moveTo>
                  <a:lnTo>
                    <a:pt x="920750" y="0"/>
                  </a:lnTo>
                  <a:lnTo>
                    <a:pt x="771525" y="12700"/>
                  </a:lnTo>
                  <a:lnTo>
                    <a:pt x="565150" y="25400"/>
                  </a:lnTo>
                  <a:lnTo>
                    <a:pt x="508000" y="60325"/>
                  </a:lnTo>
                  <a:lnTo>
                    <a:pt x="409575" y="73025"/>
                  </a:lnTo>
                  <a:lnTo>
                    <a:pt x="371475" y="92075"/>
                  </a:lnTo>
                  <a:lnTo>
                    <a:pt x="304800" y="123825"/>
                  </a:lnTo>
                  <a:lnTo>
                    <a:pt x="225425" y="155575"/>
                  </a:lnTo>
                  <a:lnTo>
                    <a:pt x="203200" y="171450"/>
                  </a:lnTo>
                  <a:lnTo>
                    <a:pt x="139700" y="212725"/>
                  </a:lnTo>
                  <a:cubicBezTo>
                    <a:pt x="109757" y="226033"/>
                    <a:pt x="118495" y="218055"/>
                    <a:pt x="107950" y="228600"/>
                  </a:cubicBezTo>
                  <a:lnTo>
                    <a:pt x="44450" y="273050"/>
                  </a:lnTo>
                  <a:lnTo>
                    <a:pt x="22225" y="301625"/>
                  </a:lnTo>
                  <a:lnTo>
                    <a:pt x="0" y="365125"/>
                  </a:lnTo>
                  <a:lnTo>
                    <a:pt x="95250" y="349250"/>
                  </a:lnTo>
                  <a:lnTo>
                    <a:pt x="276225" y="307975"/>
                  </a:lnTo>
                  <a:lnTo>
                    <a:pt x="304800" y="304800"/>
                  </a:lnTo>
                  <a:lnTo>
                    <a:pt x="384175" y="323850"/>
                  </a:lnTo>
                  <a:lnTo>
                    <a:pt x="508000" y="301625"/>
                  </a:lnTo>
                  <a:cubicBezTo>
                    <a:pt x="514350" y="294217"/>
                    <a:pt x="520523" y="286653"/>
                    <a:pt x="527050" y="279400"/>
                  </a:cubicBezTo>
                  <a:cubicBezTo>
                    <a:pt x="539648" y="265402"/>
                    <a:pt x="533829" y="275367"/>
                    <a:pt x="539750" y="263525"/>
                  </a:cubicBezTo>
                  <a:lnTo>
                    <a:pt x="619125" y="196850"/>
                  </a:lnTo>
                  <a:cubicBezTo>
                    <a:pt x="628650" y="193675"/>
                    <a:pt x="638432" y="191187"/>
                    <a:pt x="647700" y="187325"/>
                  </a:cubicBezTo>
                  <a:cubicBezTo>
                    <a:pt x="651222" y="185857"/>
                    <a:pt x="657225" y="180975"/>
                    <a:pt x="657225" y="180975"/>
                  </a:cubicBezTo>
                  <a:lnTo>
                    <a:pt x="708025" y="155575"/>
                  </a:lnTo>
                  <a:lnTo>
                    <a:pt x="752475" y="136525"/>
                  </a:lnTo>
                  <a:lnTo>
                    <a:pt x="892175" y="95250"/>
                  </a:lnTo>
                  <a:lnTo>
                    <a:pt x="1012825" y="22225"/>
                  </a:ln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rgbClr val="339933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01AB9057-36D2-4F1A-8427-88F6265E02AB}"/>
                </a:ext>
              </a:extLst>
            </p:cNvPr>
            <p:cNvGrpSpPr/>
            <p:nvPr/>
          </p:nvGrpSpPr>
          <p:grpSpPr>
            <a:xfrm>
              <a:off x="3473053" y="2689620"/>
              <a:ext cx="753666" cy="1202531"/>
              <a:chOff x="3473053" y="1488281"/>
              <a:chExt cx="753666" cy="1202531"/>
            </a:xfrm>
          </p:grpSpPr>
          <p:sp>
            <p:nvSpPr>
              <p:cNvPr id="212" name="台形 211">
                <a:extLst>
                  <a:ext uri="{FF2B5EF4-FFF2-40B4-BE49-F238E27FC236}">
                    <a16:creationId xmlns:a16="http://schemas.microsoft.com/office/drawing/2014/main" id="{45B534DA-CC59-4B0F-B5A5-A9707609AE24}"/>
                  </a:ext>
                </a:extLst>
              </p:cNvPr>
              <p:cNvSpPr/>
              <p:nvPr/>
            </p:nvSpPr>
            <p:spPr>
              <a:xfrm>
                <a:off x="4032884" y="1735932"/>
                <a:ext cx="50959" cy="846158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D46397A3-0C70-4F12-9579-6FA3F4A2C23A}"/>
                  </a:ext>
                </a:extLst>
              </p:cNvPr>
              <p:cNvSpPr/>
              <p:nvPr/>
            </p:nvSpPr>
            <p:spPr>
              <a:xfrm>
                <a:off x="4017169" y="2505892"/>
                <a:ext cx="198834" cy="115864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台形 213">
                <a:extLst>
                  <a:ext uri="{FF2B5EF4-FFF2-40B4-BE49-F238E27FC236}">
                    <a16:creationId xmlns:a16="http://schemas.microsoft.com/office/drawing/2014/main" id="{794BDFC3-1D5F-49E2-A734-370950456C6D}"/>
                  </a:ext>
                </a:extLst>
              </p:cNvPr>
              <p:cNvSpPr/>
              <p:nvPr/>
            </p:nvSpPr>
            <p:spPr>
              <a:xfrm>
                <a:off x="4009549" y="1783557"/>
                <a:ext cx="45719" cy="826294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E1127D81-9824-42BE-A8B5-DAEC79AFE7BF}"/>
                  </a:ext>
                </a:extLst>
              </p:cNvPr>
              <p:cNvSpPr/>
              <p:nvPr/>
            </p:nvSpPr>
            <p:spPr>
              <a:xfrm>
                <a:off x="3857625" y="2513894"/>
                <a:ext cx="95250" cy="68264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A9854D03-FA0B-4C88-92E4-8953B52D73A8}"/>
                  </a:ext>
                </a:extLst>
              </p:cNvPr>
              <p:cNvSpPr/>
              <p:nvPr/>
            </p:nvSpPr>
            <p:spPr>
              <a:xfrm>
                <a:off x="3871913" y="1791889"/>
                <a:ext cx="66675" cy="727915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30FFFA3C-731B-4800-8BFA-AE527172D111}"/>
                  </a:ext>
                </a:extLst>
              </p:cNvPr>
              <p:cNvSpPr/>
              <p:nvPr/>
            </p:nvSpPr>
            <p:spPr>
              <a:xfrm>
                <a:off x="3869531" y="1657142"/>
                <a:ext cx="71438" cy="134747"/>
              </a:xfrm>
              <a:prstGeom prst="trapezoid">
                <a:avLst>
                  <a:gd name="adj" fmla="val 41191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正方形/長方形 217">
                <a:extLst>
                  <a:ext uri="{FF2B5EF4-FFF2-40B4-BE49-F238E27FC236}">
                    <a16:creationId xmlns:a16="http://schemas.microsoft.com/office/drawing/2014/main" id="{211E0A30-B877-4959-A62C-7DB50BD88345}"/>
                  </a:ext>
                </a:extLst>
              </p:cNvPr>
              <p:cNvSpPr/>
              <p:nvPr/>
            </p:nvSpPr>
            <p:spPr>
              <a:xfrm>
                <a:off x="3871913" y="1851420"/>
                <a:ext cx="66675" cy="34686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5F6CF6A4-7398-4ED5-A0BC-107BA289F856}"/>
                  </a:ext>
                </a:extLst>
              </p:cNvPr>
              <p:cNvSpPr/>
              <p:nvPr/>
            </p:nvSpPr>
            <p:spPr>
              <a:xfrm>
                <a:off x="3871913" y="1901427"/>
                <a:ext cx="66675" cy="144881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矢印: 五方向 219">
                <a:extLst>
                  <a:ext uri="{FF2B5EF4-FFF2-40B4-BE49-F238E27FC236}">
                    <a16:creationId xmlns:a16="http://schemas.microsoft.com/office/drawing/2014/main" id="{B48B523A-63B5-44BC-8252-56EC2F41050F}"/>
                  </a:ext>
                </a:extLst>
              </p:cNvPr>
              <p:cNvSpPr/>
              <p:nvPr/>
            </p:nvSpPr>
            <p:spPr>
              <a:xfrm rot="16200000">
                <a:off x="3705513" y="2377647"/>
                <a:ext cx="364707" cy="45719"/>
              </a:xfrm>
              <a:prstGeom prst="homePlat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FA652359-DB16-430D-8E59-56FE01288086}"/>
                  </a:ext>
                </a:extLst>
              </p:cNvPr>
              <p:cNvGrpSpPr/>
              <p:nvPr/>
            </p:nvGrpSpPr>
            <p:grpSpPr>
              <a:xfrm>
                <a:off x="3473053" y="1488281"/>
                <a:ext cx="202407" cy="1202531"/>
                <a:chOff x="777081" y="1488281"/>
                <a:chExt cx="202407" cy="1202531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1B2E07C4-01C1-4050-9775-0A1784B24550}"/>
                    </a:ext>
                  </a:extLst>
                </p:cNvPr>
                <p:cNvSpPr/>
                <p:nvPr/>
              </p:nvSpPr>
              <p:spPr>
                <a:xfrm>
                  <a:off x="931863" y="1688306"/>
                  <a:ext cx="47625" cy="134747"/>
                </a:xfrm>
                <a:custGeom>
                  <a:avLst/>
                  <a:gdLst>
                    <a:gd name="connsiteX0" fmla="*/ 0 w 47625"/>
                    <a:gd name="connsiteY0" fmla="*/ 0 h 134747"/>
                    <a:gd name="connsiteX1" fmla="*/ 47625 w 47625"/>
                    <a:gd name="connsiteY1" fmla="*/ 0 h 134747"/>
                    <a:gd name="connsiteX2" fmla="*/ 47625 w 47625"/>
                    <a:gd name="connsiteY2" fmla="*/ 134747 h 134747"/>
                    <a:gd name="connsiteX3" fmla="*/ 0 w 47625"/>
                    <a:gd name="connsiteY3" fmla="*/ 134747 h 134747"/>
                    <a:gd name="connsiteX4" fmla="*/ 0 w 47625"/>
                    <a:gd name="connsiteY4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134747">
                      <a:moveTo>
                        <a:pt x="0" y="0"/>
                      </a:moveTo>
                      <a:lnTo>
                        <a:pt x="47625" y="0"/>
                      </a:lnTo>
                      <a:lnTo>
                        <a:pt x="47625" y="134747"/>
                      </a:lnTo>
                      <a:lnTo>
                        <a:pt x="0" y="1347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E251A1BB-2D66-46BE-A861-CDB4D591BA55}"/>
                    </a:ext>
                  </a:extLst>
                </p:cNvPr>
                <p:cNvSpPr/>
                <p:nvPr/>
              </p:nvSpPr>
              <p:spPr>
                <a:xfrm>
                  <a:off x="886480" y="2016919"/>
                  <a:ext cx="93008" cy="134747"/>
                </a:xfrm>
                <a:custGeom>
                  <a:avLst/>
                  <a:gdLst>
                    <a:gd name="connsiteX0" fmla="*/ 20128 w 93008"/>
                    <a:gd name="connsiteY0" fmla="*/ 0 h 134747"/>
                    <a:gd name="connsiteX1" fmla="*/ 93008 w 93008"/>
                    <a:gd name="connsiteY1" fmla="*/ 0 h 134747"/>
                    <a:gd name="connsiteX2" fmla="*/ 93008 w 93008"/>
                    <a:gd name="connsiteY2" fmla="*/ 134747 h 134747"/>
                    <a:gd name="connsiteX3" fmla="*/ 0 w 93008"/>
                    <a:gd name="connsiteY3" fmla="*/ 134747 h 134747"/>
                    <a:gd name="connsiteX4" fmla="*/ 20128 w 93008"/>
                    <a:gd name="connsiteY4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008" h="134747">
                      <a:moveTo>
                        <a:pt x="20128" y="0"/>
                      </a:moveTo>
                      <a:lnTo>
                        <a:pt x="93008" y="0"/>
                      </a:lnTo>
                      <a:lnTo>
                        <a:pt x="93008" y="134747"/>
                      </a:lnTo>
                      <a:lnTo>
                        <a:pt x="0" y="134747"/>
                      </a:lnTo>
                      <a:lnTo>
                        <a:pt x="20128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E2A0A8C6-305A-4A3F-9AB0-8D28968215F9}"/>
                    </a:ext>
                  </a:extLst>
                </p:cNvPr>
                <p:cNvSpPr/>
                <p:nvPr/>
              </p:nvSpPr>
              <p:spPr>
                <a:xfrm>
                  <a:off x="832586" y="2338388"/>
                  <a:ext cx="146902" cy="134747"/>
                </a:xfrm>
                <a:custGeom>
                  <a:avLst/>
                  <a:gdLst>
                    <a:gd name="connsiteX0" fmla="*/ 26002 w 146902"/>
                    <a:gd name="connsiteY0" fmla="*/ 0 h 134747"/>
                    <a:gd name="connsiteX1" fmla="*/ 146902 w 146902"/>
                    <a:gd name="connsiteY1" fmla="*/ 0 h 134747"/>
                    <a:gd name="connsiteX2" fmla="*/ 146902 w 146902"/>
                    <a:gd name="connsiteY2" fmla="*/ 134747 h 134747"/>
                    <a:gd name="connsiteX3" fmla="*/ 0 w 146902"/>
                    <a:gd name="connsiteY3" fmla="*/ 134747 h 134747"/>
                    <a:gd name="connsiteX4" fmla="*/ 13552 w 146902"/>
                    <a:gd name="connsiteY4" fmla="*/ 83343 h 134747"/>
                    <a:gd name="connsiteX5" fmla="*/ 26002 w 146902"/>
                    <a:gd name="connsiteY5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6902" h="134747">
                      <a:moveTo>
                        <a:pt x="26002" y="0"/>
                      </a:moveTo>
                      <a:lnTo>
                        <a:pt x="146902" y="0"/>
                      </a:lnTo>
                      <a:lnTo>
                        <a:pt x="146902" y="134747"/>
                      </a:lnTo>
                      <a:lnTo>
                        <a:pt x="0" y="134747"/>
                      </a:lnTo>
                      <a:lnTo>
                        <a:pt x="13552" y="83343"/>
                      </a:lnTo>
                      <a:lnTo>
                        <a:pt x="26002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436E20FB-4968-4774-AACB-D7919593B5DE}"/>
                    </a:ext>
                  </a:extLst>
                </p:cNvPr>
                <p:cNvSpPr/>
                <p:nvPr/>
              </p:nvSpPr>
              <p:spPr>
                <a:xfrm>
                  <a:off x="931863" y="1488281"/>
                  <a:ext cx="47625" cy="200025"/>
                </a:xfrm>
                <a:custGeom>
                  <a:avLst/>
                  <a:gdLst>
                    <a:gd name="connsiteX0" fmla="*/ 0 w 47625"/>
                    <a:gd name="connsiteY0" fmla="*/ 0 h 200025"/>
                    <a:gd name="connsiteX1" fmla="*/ 47625 w 47625"/>
                    <a:gd name="connsiteY1" fmla="*/ 0 h 200025"/>
                    <a:gd name="connsiteX2" fmla="*/ 47625 w 47625"/>
                    <a:gd name="connsiteY2" fmla="*/ 200025 h 200025"/>
                    <a:gd name="connsiteX3" fmla="*/ 0 w 47625"/>
                    <a:gd name="connsiteY3" fmla="*/ 200025 h 200025"/>
                    <a:gd name="connsiteX4" fmla="*/ 0 w 47625"/>
                    <a:gd name="connsiteY4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200025">
                      <a:moveTo>
                        <a:pt x="0" y="0"/>
                      </a:moveTo>
                      <a:lnTo>
                        <a:pt x="47625" y="0"/>
                      </a:lnTo>
                      <a:lnTo>
                        <a:pt x="47625" y="200025"/>
                      </a:lnTo>
                      <a:lnTo>
                        <a:pt x="0" y="2000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64C47E0E-48AB-4DC6-8D0E-A5DB0DF08844}"/>
                    </a:ext>
                  </a:extLst>
                </p:cNvPr>
                <p:cNvSpPr/>
                <p:nvPr/>
              </p:nvSpPr>
              <p:spPr>
                <a:xfrm>
                  <a:off x="906608" y="1823052"/>
                  <a:ext cx="72880" cy="193866"/>
                </a:xfrm>
                <a:custGeom>
                  <a:avLst/>
                  <a:gdLst>
                    <a:gd name="connsiteX0" fmla="*/ 25255 w 72880"/>
                    <a:gd name="connsiteY0" fmla="*/ 0 h 193866"/>
                    <a:gd name="connsiteX1" fmla="*/ 72880 w 72880"/>
                    <a:gd name="connsiteY1" fmla="*/ 0 h 193866"/>
                    <a:gd name="connsiteX2" fmla="*/ 72880 w 72880"/>
                    <a:gd name="connsiteY2" fmla="*/ 193866 h 193866"/>
                    <a:gd name="connsiteX3" fmla="*/ 0 w 72880"/>
                    <a:gd name="connsiteY3" fmla="*/ 193866 h 193866"/>
                    <a:gd name="connsiteX4" fmla="*/ 25255 w 72880"/>
                    <a:gd name="connsiteY4" fmla="*/ 24797 h 193866"/>
                    <a:gd name="connsiteX5" fmla="*/ 25255 w 72880"/>
                    <a:gd name="connsiteY5" fmla="*/ 0 h 193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880" h="193866">
                      <a:moveTo>
                        <a:pt x="25255" y="0"/>
                      </a:moveTo>
                      <a:lnTo>
                        <a:pt x="72880" y="0"/>
                      </a:lnTo>
                      <a:lnTo>
                        <a:pt x="72880" y="193866"/>
                      </a:lnTo>
                      <a:lnTo>
                        <a:pt x="0" y="193866"/>
                      </a:lnTo>
                      <a:lnTo>
                        <a:pt x="25255" y="24797"/>
                      </a:lnTo>
                      <a:lnTo>
                        <a:pt x="25255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3C1EEE33-8F44-441A-A3EE-3812FBD2994D}"/>
                    </a:ext>
                  </a:extLst>
                </p:cNvPr>
                <p:cNvSpPr/>
                <p:nvPr/>
              </p:nvSpPr>
              <p:spPr>
                <a:xfrm>
                  <a:off x="858588" y="2151665"/>
                  <a:ext cx="120900" cy="186722"/>
                </a:xfrm>
                <a:custGeom>
                  <a:avLst/>
                  <a:gdLst>
                    <a:gd name="connsiteX0" fmla="*/ 27892 w 120900"/>
                    <a:gd name="connsiteY0" fmla="*/ 0 h 186722"/>
                    <a:gd name="connsiteX1" fmla="*/ 120900 w 120900"/>
                    <a:gd name="connsiteY1" fmla="*/ 0 h 186722"/>
                    <a:gd name="connsiteX2" fmla="*/ 120900 w 120900"/>
                    <a:gd name="connsiteY2" fmla="*/ 186722 h 186722"/>
                    <a:gd name="connsiteX3" fmla="*/ 0 w 120900"/>
                    <a:gd name="connsiteY3" fmla="*/ 186722 h 186722"/>
                    <a:gd name="connsiteX4" fmla="*/ 27892 w 120900"/>
                    <a:gd name="connsiteY4" fmla="*/ 0 h 18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900" h="186722">
                      <a:moveTo>
                        <a:pt x="27892" y="0"/>
                      </a:moveTo>
                      <a:lnTo>
                        <a:pt x="120900" y="0"/>
                      </a:lnTo>
                      <a:lnTo>
                        <a:pt x="120900" y="186722"/>
                      </a:lnTo>
                      <a:lnTo>
                        <a:pt x="0" y="186722"/>
                      </a:lnTo>
                      <a:lnTo>
                        <a:pt x="27892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01BDDBBD-7D66-489B-9859-AAB6F5B14883}"/>
                    </a:ext>
                  </a:extLst>
                </p:cNvPr>
                <p:cNvSpPr/>
                <p:nvPr/>
              </p:nvSpPr>
              <p:spPr>
                <a:xfrm>
                  <a:off x="777081" y="2473134"/>
                  <a:ext cx="202407" cy="217678"/>
                </a:xfrm>
                <a:custGeom>
                  <a:avLst/>
                  <a:gdLst>
                    <a:gd name="connsiteX0" fmla="*/ 55505 w 202407"/>
                    <a:gd name="connsiteY0" fmla="*/ 0 h 217678"/>
                    <a:gd name="connsiteX1" fmla="*/ 202407 w 202407"/>
                    <a:gd name="connsiteY1" fmla="*/ 0 h 217678"/>
                    <a:gd name="connsiteX2" fmla="*/ 202407 w 202407"/>
                    <a:gd name="connsiteY2" fmla="*/ 217678 h 217678"/>
                    <a:gd name="connsiteX3" fmla="*/ 0 w 202407"/>
                    <a:gd name="connsiteY3" fmla="*/ 210534 h 217678"/>
                    <a:gd name="connsiteX4" fmla="*/ 55505 w 202407"/>
                    <a:gd name="connsiteY4" fmla="*/ 0 h 217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2407" h="217678">
                      <a:moveTo>
                        <a:pt x="55505" y="0"/>
                      </a:moveTo>
                      <a:lnTo>
                        <a:pt x="202407" y="0"/>
                      </a:lnTo>
                      <a:lnTo>
                        <a:pt x="202407" y="217678"/>
                      </a:lnTo>
                      <a:lnTo>
                        <a:pt x="0" y="210534"/>
                      </a:lnTo>
                      <a:lnTo>
                        <a:pt x="55505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47A0F1C8-BA6D-4491-ABFE-22A3B65470A0}"/>
                  </a:ext>
                </a:extLst>
              </p:cNvPr>
              <p:cNvGrpSpPr/>
              <p:nvPr/>
            </p:nvGrpSpPr>
            <p:grpSpPr>
              <a:xfrm>
                <a:off x="3582591" y="1488281"/>
                <a:ext cx="202407" cy="1202531"/>
                <a:chOff x="777081" y="1488281"/>
                <a:chExt cx="202407" cy="1202531"/>
              </a:xfrm>
            </p:grpSpPr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F64A043B-DB59-447A-B918-90036E246CB0}"/>
                    </a:ext>
                  </a:extLst>
                </p:cNvPr>
                <p:cNvSpPr/>
                <p:nvPr/>
              </p:nvSpPr>
              <p:spPr>
                <a:xfrm>
                  <a:off x="931863" y="1688306"/>
                  <a:ext cx="47625" cy="134747"/>
                </a:xfrm>
                <a:custGeom>
                  <a:avLst/>
                  <a:gdLst>
                    <a:gd name="connsiteX0" fmla="*/ 0 w 47625"/>
                    <a:gd name="connsiteY0" fmla="*/ 0 h 134747"/>
                    <a:gd name="connsiteX1" fmla="*/ 47625 w 47625"/>
                    <a:gd name="connsiteY1" fmla="*/ 0 h 134747"/>
                    <a:gd name="connsiteX2" fmla="*/ 47625 w 47625"/>
                    <a:gd name="connsiteY2" fmla="*/ 134747 h 134747"/>
                    <a:gd name="connsiteX3" fmla="*/ 0 w 47625"/>
                    <a:gd name="connsiteY3" fmla="*/ 134747 h 134747"/>
                    <a:gd name="connsiteX4" fmla="*/ 0 w 47625"/>
                    <a:gd name="connsiteY4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134747">
                      <a:moveTo>
                        <a:pt x="0" y="0"/>
                      </a:moveTo>
                      <a:lnTo>
                        <a:pt x="47625" y="0"/>
                      </a:lnTo>
                      <a:lnTo>
                        <a:pt x="47625" y="134747"/>
                      </a:lnTo>
                      <a:lnTo>
                        <a:pt x="0" y="1347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F21D5FD3-5F0D-4214-9B0C-26852540B5A3}"/>
                    </a:ext>
                  </a:extLst>
                </p:cNvPr>
                <p:cNvSpPr/>
                <p:nvPr/>
              </p:nvSpPr>
              <p:spPr>
                <a:xfrm>
                  <a:off x="886480" y="2016919"/>
                  <a:ext cx="93008" cy="134747"/>
                </a:xfrm>
                <a:custGeom>
                  <a:avLst/>
                  <a:gdLst>
                    <a:gd name="connsiteX0" fmla="*/ 20128 w 93008"/>
                    <a:gd name="connsiteY0" fmla="*/ 0 h 134747"/>
                    <a:gd name="connsiteX1" fmla="*/ 93008 w 93008"/>
                    <a:gd name="connsiteY1" fmla="*/ 0 h 134747"/>
                    <a:gd name="connsiteX2" fmla="*/ 93008 w 93008"/>
                    <a:gd name="connsiteY2" fmla="*/ 134747 h 134747"/>
                    <a:gd name="connsiteX3" fmla="*/ 0 w 93008"/>
                    <a:gd name="connsiteY3" fmla="*/ 134747 h 134747"/>
                    <a:gd name="connsiteX4" fmla="*/ 20128 w 93008"/>
                    <a:gd name="connsiteY4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008" h="134747">
                      <a:moveTo>
                        <a:pt x="20128" y="0"/>
                      </a:moveTo>
                      <a:lnTo>
                        <a:pt x="93008" y="0"/>
                      </a:lnTo>
                      <a:lnTo>
                        <a:pt x="93008" y="134747"/>
                      </a:lnTo>
                      <a:lnTo>
                        <a:pt x="0" y="134747"/>
                      </a:lnTo>
                      <a:lnTo>
                        <a:pt x="20128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8C513C5A-93BC-4113-8ABA-F37405A408A1}"/>
                    </a:ext>
                  </a:extLst>
                </p:cNvPr>
                <p:cNvSpPr/>
                <p:nvPr/>
              </p:nvSpPr>
              <p:spPr>
                <a:xfrm>
                  <a:off x="832586" y="2338388"/>
                  <a:ext cx="146902" cy="134747"/>
                </a:xfrm>
                <a:custGeom>
                  <a:avLst/>
                  <a:gdLst>
                    <a:gd name="connsiteX0" fmla="*/ 26002 w 146902"/>
                    <a:gd name="connsiteY0" fmla="*/ 0 h 134747"/>
                    <a:gd name="connsiteX1" fmla="*/ 146902 w 146902"/>
                    <a:gd name="connsiteY1" fmla="*/ 0 h 134747"/>
                    <a:gd name="connsiteX2" fmla="*/ 146902 w 146902"/>
                    <a:gd name="connsiteY2" fmla="*/ 134747 h 134747"/>
                    <a:gd name="connsiteX3" fmla="*/ 0 w 146902"/>
                    <a:gd name="connsiteY3" fmla="*/ 134747 h 134747"/>
                    <a:gd name="connsiteX4" fmla="*/ 13552 w 146902"/>
                    <a:gd name="connsiteY4" fmla="*/ 83343 h 134747"/>
                    <a:gd name="connsiteX5" fmla="*/ 26002 w 146902"/>
                    <a:gd name="connsiteY5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6902" h="134747">
                      <a:moveTo>
                        <a:pt x="26002" y="0"/>
                      </a:moveTo>
                      <a:lnTo>
                        <a:pt x="146902" y="0"/>
                      </a:lnTo>
                      <a:lnTo>
                        <a:pt x="146902" y="134747"/>
                      </a:lnTo>
                      <a:lnTo>
                        <a:pt x="0" y="134747"/>
                      </a:lnTo>
                      <a:lnTo>
                        <a:pt x="13552" y="83343"/>
                      </a:lnTo>
                      <a:lnTo>
                        <a:pt x="26002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C00E8CF5-8B8D-42A1-8B14-266F8860EF1A}"/>
                    </a:ext>
                  </a:extLst>
                </p:cNvPr>
                <p:cNvSpPr/>
                <p:nvPr/>
              </p:nvSpPr>
              <p:spPr>
                <a:xfrm>
                  <a:off x="931863" y="1488281"/>
                  <a:ext cx="47625" cy="200025"/>
                </a:xfrm>
                <a:custGeom>
                  <a:avLst/>
                  <a:gdLst>
                    <a:gd name="connsiteX0" fmla="*/ 0 w 47625"/>
                    <a:gd name="connsiteY0" fmla="*/ 0 h 200025"/>
                    <a:gd name="connsiteX1" fmla="*/ 47625 w 47625"/>
                    <a:gd name="connsiteY1" fmla="*/ 0 h 200025"/>
                    <a:gd name="connsiteX2" fmla="*/ 47625 w 47625"/>
                    <a:gd name="connsiteY2" fmla="*/ 200025 h 200025"/>
                    <a:gd name="connsiteX3" fmla="*/ 0 w 47625"/>
                    <a:gd name="connsiteY3" fmla="*/ 200025 h 200025"/>
                    <a:gd name="connsiteX4" fmla="*/ 0 w 47625"/>
                    <a:gd name="connsiteY4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200025">
                      <a:moveTo>
                        <a:pt x="0" y="0"/>
                      </a:moveTo>
                      <a:lnTo>
                        <a:pt x="47625" y="0"/>
                      </a:lnTo>
                      <a:lnTo>
                        <a:pt x="47625" y="200025"/>
                      </a:lnTo>
                      <a:lnTo>
                        <a:pt x="0" y="2000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1EDB1788-ED39-46EC-9D53-AAA6835B3126}"/>
                    </a:ext>
                  </a:extLst>
                </p:cNvPr>
                <p:cNvSpPr/>
                <p:nvPr/>
              </p:nvSpPr>
              <p:spPr>
                <a:xfrm>
                  <a:off x="906608" y="1823052"/>
                  <a:ext cx="72880" cy="193866"/>
                </a:xfrm>
                <a:custGeom>
                  <a:avLst/>
                  <a:gdLst>
                    <a:gd name="connsiteX0" fmla="*/ 25255 w 72880"/>
                    <a:gd name="connsiteY0" fmla="*/ 0 h 193866"/>
                    <a:gd name="connsiteX1" fmla="*/ 72880 w 72880"/>
                    <a:gd name="connsiteY1" fmla="*/ 0 h 193866"/>
                    <a:gd name="connsiteX2" fmla="*/ 72880 w 72880"/>
                    <a:gd name="connsiteY2" fmla="*/ 193866 h 193866"/>
                    <a:gd name="connsiteX3" fmla="*/ 0 w 72880"/>
                    <a:gd name="connsiteY3" fmla="*/ 193866 h 193866"/>
                    <a:gd name="connsiteX4" fmla="*/ 25255 w 72880"/>
                    <a:gd name="connsiteY4" fmla="*/ 24797 h 193866"/>
                    <a:gd name="connsiteX5" fmla="*/ 25255 w 72880"/>
                    <a:gd name="connsiteY5" fmla="*/ 0 h 193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880" h="193866">
                      <a:moveTo>
                        <a:pt x="25255" y="0"/>
                      </a:moveTo>
                      <a:lnTo>
                        <a:pt x="72880" y="0"/>
                      </a:lnTo>
                      <a:lnTo>
                        <a:pt x="72880" y="193866"/>
                      </a:lnTo>
                      <a:lnTo>
                        <a:pt x="0" y="193866"/>
                      </a:lnTo>
                      <a:lnTo>
                        <a:pt x="25255" y="24797"/>
                      </a:lnTo>
                      <a:lnTo>
                        <a:pt x="25255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7BE36BE2-2E48-49FD-8116-D25DE72AE655}"/>
                    </a:ext>
                  </a:extLst>
                </p:cNvPr>
                <p:cNvSpPr/>
                <p:nvPr/>
              </p:nvSpPr>
              <p:spPr>
                <a:xfrm>
                  <a:off x="858588" y="2151665"/>
                  <a:ext cx="120900" cy="186722"/>
                </a:xfrm>
                <a:custGeom>
                  <a:avLst/>
                  <a:gdLst>
                    <a:gd name="connsiteX0" fmla="*/ 27892 w 120900"/>
                    <a:gd name="connsiteY0" fmla="*/ 0 h 186722"/>
                    <a:gd name="connsiteX1" fmla="*/ 120900 w 120900"/>
                    <a:gd name="connsiteY1" fmla="*/ 0 h 186722"/>
                    <a:gd name="connsiteX2" fmla="*/ 120900 w 120900"/>
                    <a:gd name="connsiteY2" fmla="*/ 186722 h 186722"/>
                    <a:gd name="connsiteX3" fmla="*/ 0 w 120900"/>
                    <a:gd name="connsiteY3" fmla="*/ 186722 h 186722"/>
                    <a:gd name="connsiteX4" fmla="*/ 27892 w 120900"/>
                    <a:gd name="connsiteY4" fmla="*/ 0 h 18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900" h="186722">
                      <a:moveTo>
                        <a:pt x="27892" y="0"/>
                      </a:moveTo>
                      <a:lnTo>
                        <a:pt x="120900" y="0"/>
                      </a:lnTo>
                      <a:lnTo>
                        <a:pt x="120900" y="186722"/>
                      </a:lnTo>
                      <a:lnTo>
                        <a:pt x="0" y="186722"/>
                      </a:lnTo>
                      <a:lnTo>
                        <a:pt x="27892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0970622A-6F4A-4F9B-A52F-D53DACB0F9AF}"/>
                    </a:ext>
                  </a:extLst>
                </p:cNvPr>
                <p:cNvSpPr/>
                <p:nvPr/>
              </p:nvSpPr>
              <p:spPr>
                <a:xfrm>
                  <a:off x="777081" y="2473134"/>
                  <a:ext cx="202407" cy="217678"/>
                </a:xfrm>
                <a:custGeom>
                  <a:avLst/>
                  <a:gdLst>
                    <a:gd name="connsiteX0" fmla="*/ 55505 w 202407"/>
                    <a:gd name="connsiteY0" fmla="*/ 0 h 217678"/>
                    <a:gd name="connsiteX1" fmla="*/ 202407 w 202407"/>
                    <a:gd name="connsiteY1" fmla="*/ 0 h 217678"/>
                    <a:gd name="connsiteX2" fmla="*/ 202407 w 202407"/>
                    <a:gd name="connsiteY2" fmla="*/ 217678 h 217678"/>
                    <a:gd name="connsiteX3" fmla="*/ 0 w 202407"/>
                    <a:gd name="connsiteY3" fmla="*/ 210534 h 217678"/>
                    <a:gd name="connsiteX4" fmla="*/ 55505 w 202407"/>
                    <a:gd name="connsiteY4" fmla="*/ 0 h 217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2407" h="217678">
                      <a:moveTo>
                        <a:pt x="55505" y="0"/>
                      </a:moveTo>
                      <a:lnTo>
                        <a:pt x="202407" y="0"/>
                      </a:lnTo>
                      <a:lnTo>
                        <a:pt x="202407" y="217678"/>
                      </a:lnTo>
                      <a:lnTo>
                        <a:pt x="0" y="210534"/>
                      </a:lnTo>
                      <a:lnTo>
                        <a:pt x="55505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3" name="台形 222">
                <a:extLst>
                  <a:ext uri="{FF2B5EF4-FFF2-40B4-BE49-F238E27FC236}">
                    <a16:creationId xmlns:a16="http://schemas.microsoft.com/office/drawing/2014/main" id="{C334D7A2-CE93-4FC6-BE56-BE6568DA3BA8}"/>
                  </a:ext>
                </a:extLst>
              </p:cNvPr>
              <p:cNvSpPr/>
              <p:nvPr/>
            </p:nvSpPr>
            <p:spPr>
              <a:xfrm>
                <a:off x="3969544" y="2089570"/>
                <a:ext cx="95250" cy="520280"/>
              </a:xfrm>
              <a:prstGeom prst="trapezoid">
                <a:avLst>
                  <a:gd name="adj" fmla="val 1750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A66F350B-D74B-4EB0-B9B1-A928970B5147}"/>
                  </a:ext>
                </a:extLst>
              </p:cNvPr>
              <p:cNvSpPr/>
              <p:nvPr/>
            </p:nvSpPr>
            <p:spPr>
              <a:xfrm>
                <a:off x="3807619" y="2582091"/>
                <a:ext cx="247650" cy="101577"/>
              </a:xfrm>
              <a:prstGeom prst="rect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C332FC38-2A32-4689-A789-CA9CDCD676D0}"/>
                  </a:ext>
                </a:extLst>
              </p:cNvPr>
              <p:cNvSpPr/>
              <p:nvPr/>
            </p:nvSpPr>
            <p:spPr>
              <a:xfrm>
                <a:off x="4048125" y="2582872"/>
                <a:ext cx="178594" cy="100796"/>
              </a:xfrm>
              <a:prstGeom prst="rect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8FD33BA9-4DF1-42F7-AE67-04DA684F34F4}"/>
                </a:ext>
              </a:extLst>
            </p:cNvPr>
            <p:cNvGrpSpPr/>
            <p:nvPr/>
          </p:nvGrpSpPr>
          <p:grpSpPr>
            <a:xfrm>
              <a:off x="3162300" y="3613151"/>
              <a:ext cx="3057525" cy="695325"/>
              <a:chOff x="3162300" y="3613151"/>
              <a:chExt cx="3057525" cy="695325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FA27BF72-5C53-4D9F-BBE4-D7A039B88EBB}"/>
                  </a:ext>
                </a:extLst>
              </p:cNvPr>
              <p:cNvSpPr/>
              <p:nvPr/>
            </p:nvSpPr>
            <p:spPr>
              <a:xfrm>
                <a:off x="3162300" y="3625851"/>
                <a:ext cx="3057525" cy="682625"/>
              </a:xfrm>
              <a:custGeom>
                <a:avLst/>
                <a:gdLst>
                  <a:gd name="connsiteX0" fmla="*/ 0 w 3070225"/>
                  <a:gd name="connsiteY0" fmla="*/ 666750 h 666750"/>
                  <a:gd name="connsiteX1" fmla="*/ 31750 w 3070225"/>
                  <a:gd name="connsiteY1" fmla="*/ 495300 h 666750"/>
                  <a:gd name="connsiteX2" fmla="*/ 152400 w 3070225"/>
                  <a:gd name="connsiteY2" fmla="*/ 358775 h 666750"/>
                  <a:gd name="connsiteX3" fmla="*/ 304800 w 3070225"/>
                  <a:gd name="connsiteY3" fmla="*/ 304800 h 666750"/>
                  <a:gd name="connsiteX4" fmla="*/ 590550 w 3070225"/>
                  <a:gd name="connsiteY4" fmla="*/ 327025 h 666750"/>
                  <a:gd name="connsiteX5" fmla="*/ 736600 w 3070225"/>
                  <a:gd name="connsiteY5" fmla="*/ 244475 h 666750"/>
                  <a:gd name="connsiteX6" fmla="*/ 1219200 w 3070225"/>
                  <a:gd name="connsiteY6" fmla="*/ 247650 h 666750"/>
                  <a:gd name="connsiteX7" fmla="*/ 1257300 w 3070225"/>
                  <a:gd name="connsiteY7" fmla="*/ 247650 h 666750"/>
                  <a:gd name="connsiteX8" fmla="*/ 1698625 w 3070225"/>
                  <a:gd name="connsiteY8" fmla="*/ 241300 h 666750"/>
                  <a:gd name="connsiteX9" fmla="*/ 1905000 w 3070225"/>
                  <a:gd name="connsiteY9" fmla="*/ 292100 h 666750"/>
                  <a:gd name="connsiteX10" fmla="*/ 2120900 w 3070225"/>
                  <a:gd name="connsiteY10" fmla="*/ 177800 h 666750"/>
                  <a:gd name="connsiteX11" fmla="*/ 2263775 w 3070225"/>
                  <a:gd name="connsiteY11" fmla="*/ 82550 h 666750"/>
                  <a:gd name="connsiteX12" fmla="*/ 2336800 w 3070225"/>
                  <a:gd name="connsiteY12" fmla="*/ 6350 h 666750"/>
                  <a:gd name="connsiteX13" fmla="*/ 2530475 w 3070225"/>
                  <a:gd name="connsiteY13" fmla="*/ 0 h 666750"/>
                  <a:gd name="connsiteX14" fmla="*/ 2733675 w 3070225"/>
                  <a:gd name="connsiteY14" fmla="*/ 104775 h 666750"/>
                  <a:gd name="connsiteX15" fmla="*/ 2867025 w 3070225"/>
                  <a:gd name="connsiteY15" fmla="*/ 177800 h 666750"/>
                  <a:gd name="connsiteX16" fmla="*/ 2882900 w 3070225"/>
                  <a:gd name="connsiteY16" fmla="*/ 336550 h 666750"/>
                  <a:gd name="connsiteX17" fmla="*/ 2971800 w 3070225"/>
                  <a:gd name="connsiteY17" fmla="*/ 479425 h 666750"/>
                  <a:gd name="connsiteX18" fmla="*/ 3070225 w 3070225"/>
                  <a:gd name="connsiteY18" fmla="*/ 663575 h 666750"/>
                  <a:gd name="connsiteX19" fmla="*/ 0 w 3070225"/>
                  <a:gd name="connsiteY19" fmla="*/ 666750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070225" h="666750">
                    <a:moveTo>
                      <a:pt x="0" y="666750"/>
                    </a:moveTo>
                    <a:lnTo>
                      <a:pt x="31750" y="495300"/>
                    </a:lnTo>
                    <a:lnTo>
                      <a:pt x="152400" y="358775"/>
                    </a:lnTo>
                    <a:lnTo>
                      <a:pt x="304800" y="304800"/>
                    </a:lnTo>
                    <a:lnTo>
                      <a:pt x="590550" y="327025"/>
                    </a:lnTo>
                    <a:lnTo>
                      <a:pt x="736600" y="244475"/>
                    </a:lnTo>
                    <a:lnTo>
                      <a:pt x="1219200" y="247650"/>
                    </a:lnTo>
                    <a:lnTo>
                      <a:pt x="1257300" y="247650"/>
                    </a:lnTo>
                    <a:lnTo>
                      <a:pt x="1698625" y="241300"/>
                    </a:lnTo>
                    <a:lnTo>
                      <a:pt x="1905000" y="292100"/>
                    </a:lnTo>
                    <a:lnTo>
                      <a:pt x="2120900" y="177800"/>
                    </a:lnTo>
                    <a:lnTo>
                      <a:pt x="2263775" y="82550"/>
                    </a:lnTo>
                    <a:lnTo>
                      <a:pt x="2336800" y="6350"/>
                    </a:lnTo>
                    <a:lnTo>
                      <a:pt x="2530475" y="0"/>
                    </a:lnTo>
                    <a:lnTo>
                      <a:pt x="2733675" y="104775"/>
                    </a:lnTo>
                    <a:lnTo>
                      <a:pt x="2867025" y="177800"/>
                    </a:lnTo>
                    <a:lnTo>
                      <a:pt x="2882900" y="336550"/>
                    </a:lnTo>
                    <a:lnTo>
                      <a:pt x="2971800" y="479425"/>
                    </a:lnTo>
                    <a:lnTo>
                      <a:pt x="3070225" y="663575"/>
                    </a:lnTo>
                    <a:lnTo>
                      <a:pt x="0" y="666750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227CAFB-9DF0-4FBE-BD7D-698D351EE2D2}"/>
                  </a:ext>
                </a:extLst>
              </p:cNvPr>
              <p:cNvSpPr/>
              <p:nvPr/>
            </p:nvSpPr>
            <p:spPr>
              <a:xfrm>
                <a:off x="3171825" y="3841751"/>
                <a:ext cx="1152525" cy="365125"/>
              </a:xfrm>
              <a:custGeom>
                <a:avLst/>
                <a:gdLst>
                  <a:gd name="connsiteX0" fmla="*/ 1117600 w 1152525"/>
                  <a:gd name="connsiteY0" fmla="*/ 66675 h 365125"/>
                  <a:gd name="connsiteX1" fmla="*/ 1016000 w 1152525"/>
                  <a:gd name="connsiteY1" fmla="*/ 22225 h 365125"/>
                  <a:gd name="connsiteX2" fmla="*/ 860425 w 1152525"/>
                  <a:gd name="connsiteY2" fmla="*/ 22225 h 365125"/>
                  <a:gd name="connsiteX3" fmla="*/ 736600 w 1152525"/>
                  <a:gd name="connsiteY3" fmla="*/ 0 h 365125"/>
                  <a:gd name="connsiteX4" fmla="*/ 685800 w 1152525"/>
                  <a:gd name="connsiteY4" fmla="*/ 12700 h 365125"/>
                  <a:gd name="connsiteX5" fmla="*/ 628650 w 1152525"/>
                  <a:gd name="connsiteY5" fmla="*/ 76200 h 365125"/>
                  <a:gd name="connsiteX6" fmla="*/ 577850 w 1152525"/>
                  <a:gd name="connsiteY6" fmla="*/ 88900 h 365125"/>
                  <a:gd name="connsiteX7" fmla="*/ 438150 w 1152525"/>
                  <a:gd name="connsiteY7" fmla="*/ 76200 h 365125"/>
                  <a:gd name="connsiteX8" fmla="*/ 292100 w 1152525"/>
                  <a:gd name="connsiteY8" fmla="*/ 38100 h 365125"/>
                  <a:gd name="connsiteX9" fmla="*/ 228600 w 1152525"/>
                  <a:gd name="connsiteY9" fmla="*/ 38100 h 365125"/>
                  <a:gd name="connsiteX10" fmla="*/ 155575 w 1152525"/>
                  <a:gd name="connsiteY10" fmla="*/ 111125 h 365125"/>
                  <a:gd name="connsiteX11" fmla="*/ 98425 w 1152525"/>
                  <a:gd name="connsiteY11" fmla="*/ 136525 h 365125"/>
                  <a:gd name="connsiteX12" fmla="*/ 15875 w 1152525"/>
                  <a:gd name="connsiteY12" fmla="*/ 180975 h 365125"/>
                  <a:gd name="connsiteX13" fmla="*/ 9525 w 1152525"/>
                  <a:gd name="connsiteY13" fmla="*/ 269875 h 365125"/>
                  <a:gd name="connsiteX14" fmla="*/ 0 w 1152525"/>
                  <a:gd name="connsiteY14" fmla="*/ 336550 h 365125"/>
                  <a:gd name="connsiteX15" fmla="*/ 57150 w 1152525"/>
                  <a:gd name="connsiteY15" fmla="*/ 365125 h 365125"/>
                  <a:gd name="connsiteX16" fmla="*/ 225425 w 1152525"/>
                  <a:gd name="connsiteY16" fmla="*/ 320675 h 365125"/>
                  <a:gd name="connsiteX17" fmla="*/ 311150 w 1152525"/>
                  <a:gd name="connsiteY17" fmla="*/ 333375 h 365125"/>
                  <a:gd name="connsiteX18" fmla="*/ 390525 w 1152525"/>
                  <a:gd name="connsiteY18" fmla="*/ 307975 h 365125"/>
                  <a:gd name="connsiteX19" fmla="*/ 412750 w 1152525"/>
                  <a:gd name="connsiteY19" fmla="*/ 292100 h 365125"/>
                  <a:gd name="connsiteX20" fmla="*/ 450850 w 1152525"/>
                  <a:gd name="connsiteY20" fmla="*/ 266700 h 365125"/>
                  <a:gd name="connsiteX21" fmla="*/ 479425 w 1152525"/>
                  <a:gd name="connsiteY21" fmla="*/ 269875 h 365125"/>
                  <a:gd name="connsiteX22" fmla="*/ 501650 w 1152525"/>
                  <a:gd name="connsiteY22" fmla="*/ 273050 h 365125"/>
                  <a:gd name="connsiteX23" fmla="*/ 542925 w 1152525"/>
                  <a:gd name="connsiteY23" fmla="*/ 273050 h 365125"/>
                  <a:gd name="connsiteX24" fmla="*/ 590550 w 1152525"/>
                  <a:gd name="connsiteY24" fmla="*/ 241300 h 365125"/>
                  <a:gd name="connsiteX25" fmla="*/ 698500 w 1152525"/>
                  <a:gd name="connsiteY25" fmla="*/ 298450 h 365125"/>
                  <a:gd name="connsiteX26" fmla="*/ 752475 w 1152525"/>
                  <a:gd name="connsiteY26" fmla="*/ 298450 h 365125"/>
                  <a:gd name="connsiteX27" fmla="*/ 781050 w 1152525"/>
                  <a:gd name="connsiteY27" fmla="*/ 301625 h 365125"/>
                  <a:gd name="connsiteX28" fmla="*/ 781050 w 1152525"/>
                  <a:gd name="connsiteY28" fmla="*/ 269875 h 365125"/>
                  <a:gd name="connsiteX29" fmla="*/ 781050 w 1152525"/>
                  <a:gd name="connsiteY29" fmla="*/ 238125 h 365125"/>
                  <a:gd name="connsiteX30" fmla="*/ 800100 w 1152525"/>
                  <a:gd name="connsiteY30" fmla="*/ 177800 h 365125"/>
                  <a:gd name="connsiteX31" fmla="*/ 841375 w 1152525"/>
                  <a:gd name="connsiteY31" fmla="*/ 196850 h 365125"/>
                  <a:gd name="connsiteX32" fmla="*/ 876300 w 1152525"/>
                  <a:gd name="connsiteY32" fmla="*/ 209550 h 365125"/>
                  <a:gd name="connsiteX33" fmla="*/ 923925 w 1152525"/>
                  <a:gd name="connsiteY33" fmla="*/ 196850 h 365125"/>
                  <a:gd name="connsiteX34" fmla="*/ 990600 w 1152525"/>
                  <a:gd name="connsiteY34" fmla="*/ 187325 h 365125"/>
                  <a:gd name="connsiteX35" fmla="*/ 1022350 w 1152525"/>
                  <a:gd name="connsiteY35" fmla="*/ 212725 h 365125"/>
                  <a:gd name="connsiteX36" fmla="*/ 1085850 w 1152525"/>
                  <a:gd name="connsiteY36" fmla="*/ 228600 h 365125"/>
                  <a:gd name="connsiteX37" fmla="*/ 1133475 w 1152525"/>
                  <a:gd name="connsiteY37" fmla="*/ 231775 h 365125"/>
                  <a:gd name="connsiteX38" fmla="*/ 1149350 w 1152525"/>
                  <a:gd name="connsiteY38" fmla="*/ 209550 h 365125"/>
                  <a:gd name="connsiteX39" fmla="*/ 1152525 w 1152525"/>
                  <a:gd name="connsiteY39" fmla="*/ 158750 h 365125"/>
                  <a:gd name="connsiteX40" fmla="*/ 1117600 w 1152525"/>
                  <a:gd name="connsiteY40" fmla="*/ 66675 h 365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52525" h="365125">
                    <a:moveTo>
                      <a:pt x="1117600" y="66675"/>
                    </a:moveTo>
                    <a:lnTo>
                      <a:pt x="1016000" y="22225"/>
                    </a:lnTo>
                    <a:lnTo>
                      <a:pt x="860425" y="22225"/>
                    </a:lnTo>
                    <a:lnTo>
                      <a:pt x="736600" y="0"/>
                    </a:lnTo>
                    <a:lnTo>
                      <a:pt x="685800" y="12700"/>
                    </a:lnTo>
                    <a:lnTo>
                      <a:pt x="628650" y="76200"/>
                    </a:lnTo>
                    <a:lnTo>
                      <a:pt x="577850" y="88900"/>
                    </a:lnTo>
                    <a:lnTo>
                      <a:pt x="438150" y="76200"/>
                    </a:lnTo>
                    <a:lnTo>
                      <a:pt x="292100" y="38100"/>
                    </a:lnTo>
                    <a:lnTo>
                      <a:pt x="228600" y="38100"/>
                    </a:lnTo>
                    <a:lnTo>
                      <a:pt x="155575" y="111125"/>
                    </a:lnTo>
                    <a:lnTo>
                      <a:pt x="98425" y="136525"/>
                    </a:lnTo>
                    <a:lnTo>
                      <a:pt x="15875" y="180975"/>
                    </a:lnTo>
                    <a:lnTo>
                      <a:pt x="9525" y="269875"/>
                    </a:lnTo>
                    <a:lnTo>
                      <a:pt x="0" y="336550"/>
                    </a:lnTo>
                    <a:lnTo>
                      <a:pt x="57150" y="365125"/>
                    </a:lnTo>
                    <a:lnTo>
                      <a:pt x="225425" y="320675"/>
                    </a:lnTo>
                    <a:lnTo>
                      <a:pt x="311150" y="333375"/>
                    </a:lnTo>
                    <a:lnTo>
                      <a:pt x="390525" y="307975"/>
                    </a:lnTo>
                    <a:lnTo>
                      <a:pt x="412750" y="292100"/>
                    </a:lnTo>
                    <a:lnTo>
                      <a:pt x="450850" y="266700"/>
                    </a:lnTo>
                    <a:cubicBezTo>
                      <a:pt x="460375" y="267758"/>
                      <a:pt x="469972" y="268299"/>
                      <a:pt x="479425" y="269875"/>
                    </a:cubicBezTo>
                    <a:cubicBezTo>
                      <a:pt x="506507" y="274389"/>
                      <a:pt x="468475" y="273050"/>
                      <a:pt x="501650" y="273050"/>
                    </a:cubicBezTo>
                    <a:lnTo>
                      <a:pt x="542925" y="273050"/>
                    </a:lnTo>
                    <a:lnTo>
                      <a:pt x="590550" y="241300"/>
                    </a:lnTo>
                    <a:lnTo>
                      <a:pt x="698500" y="298450"/>
                    </a:lnTo>
                    <a:lnTo>
                      <a:pt x="752475" y="298450"/>
                    </a:lnTo>
                    <a:lnTo>
                      <a:pt x="781050" y="301625"/>
                    </a:lnTo>
                    <a:lnTo>
                      <a:pt x="781050" y="269875"/>
                    </a:lnTo>
                    <a:lnTo>
                      <a:pt x="781050" y="238125"/>
                    </a:lnTo>
                    <a:lnTo>
                      <a:pt x="800100" y="177800"/>
                    </a:lnTo>
                    <a:lnTo>
                      <a:pt x="841375" y="196850"/>
                    </a:lnTo>
                    <a:lnTo>
                      <a:pt x="876300" y="209550"/>
                    </a:lnTo>
                    <a:lnTo>
                      <a:pt x="923925" y="196850"/>
                    </a:lnTo>
                    <a:lnTo>
                      <a:pt x="990600" y="187325"/>
                    </a:lnTo>
                    <a:cubicBezTo>
                      <a:pt x="1020356" y="210469"/>
                      <a:pt x="1010642" y="201017"/>
                      <a:pt x="1022350" y="212725"/>
                    </a:cubicBezTo>
                    <a:lnTo>
                      <a:pt x="1085850" y="228600"/>
                    </a:lnTo>
                    <a:lnTo>
                      <a:pt x="1133475" y="231775"/>
                    </a:lnTo>
                    <a:lnTo>
                      <a:pt x="1149350" y="209550"/>
                    </a:lnTo>
                    <a:lnTo>
                      <a:pt x="1152525" y="158750"/>
                    </a:lnTo>
                    <a:lnTo>
                      <a:pt x="1117600" y="66675"/>
                    </a:ln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D18A059-4436-4058-9E33-CB41980F67DA}"/>
                  </a:ext>
                </a:extLst>
              </p:cNvPr>
              <p:cNvSpPr/>
              <p:nvPr/>
            </p:nvSpPr>
            <p:spPr>
              <a:xfrm>
                <a:off x="5632450" y="3613151"/>
                <a:ext cx="482600" cy="504825"/>
              </a:xfrm>
              <a:custGeom>
                <a:avLst/>
                <a:gdLst>
                  <a:gd name="connsiteX0" fmla="*/ 19050 w 482600"/>
                  <a:gd name="connsiteY0" fmla="*/ 0 h 504825"/>
                  <a:gd name="connsiteX1" fmla="*/ 0 w 482600"/>
                  <a:gd name="connsiteY1" fmla="*/ 34925 h 504825"/>
                  <a:gd name="connsiteX2" fmla="*/ 88900 w 482600"/>
                  <a:gd name="connsiteY2" fmla="*/ 130175 h 504825"/>
                  <a:gd name="connsiteX3" fmla="*/ 88900 w 482600"/>
                  <a:gd name="connsiteY3" fmla="*/ 196850 h 504825"/>
                  <a:gd name="connsiteX4" fmla="*/ 203200 w 482600"/>
                  <a:gd name="connsiteY4" fmla="*/ 247650 h 504825"/>
                  <a:gd name="connsiteX5" fmla="*/ 241300 w 482600"/>
                  <a:gd name="connsiteY5" fmla="*/ 355600 h 504825"/>
                  <a:gd name="connsiteX6" fmla="*/ 276225 w 482600"/>
                  <a:gd name="connsiteY6" fmla="*/ 377825 h 504825"/>
                  <a:gd name="connsiteX7" fmla="*/ 314325 w 482600"/>
                  <a:gd name="connsiteY7" fmla="*/ 387350 h 504825"/>
                  <a:gd name="connsiteX8" fmla="*/ 339725 w 482600"/>
                  <a:gd name="connsiteY8" fmla="*/ 415925 h 504825"/>
                  <a:gd name="connsiteX9" fmla="*/ 406400 w 482600"/>
                  <a:gd name="connsiteY9" fmla="*/ 488950 h 504825"/>
                  <a:gd name="connsiteX10" fmla="*/ 473075 w 482600"/>
                  <a:gd name="connsiteY10" fmla="*/ 504825 h 504825"/>
                  <a:gd name="connsiteX11" fmla="*/ 482600 w 482600"/>
                  <a:gd name="connsiteY11" fmla="*/ 488950 h 504825"/>
                  <a:gd name="connsiteX12" fmla="*/ 450850 w 482600"/>
                  <a:gd name="connsiteY12" fmla="*/ 384175 h 504825"/>
                  <a:gd name="connsiteX13" fmla="*/ 441325 w 482600"/>
                  <a:gd name="connsiteY13" fmla="*/ 295275 h 504825"/>
                  <a:gd name="connsiteX14" fmla="*/ 428625 w 482600"/>
                  <a:gd name="connsiteY14" fmla="*/ 279400 h 504825"/>
                  <a:gd name="connsiteX15" fmla="*/ 422275 w 482600"/>
                  <a:gd name="connsiteY15" fmla="*/ 215900 h 504825"/>
                  <a:gd name="connsiteX16" fmla="*/ 400050 w 482600"/>
                  <a:gd name="connsiteY16" fmla="*/ 171450 h 504825"/>
                  <a:gd name="connsiteX17" fmla="*/ 349250 w 482600"/>
                  <a:gd name="connsiteY17" fmla="*/ 146050 h 504825"/>
                  <a:gd name="connsiteX18" fmla="*/ 260350 w 482600"/>
                  <a:gd name="connsiteY18" fmla="*/ 101600 h 504825"/>
                  <a:gd name="connsiteX19" fmla="*/ 187325 w 482600"/>
                  <a:gd name="connsiteY19" fmla="*/ 41275 h 504825"/>
                  <a:gd name="connsiteX20" fmla="*/ 98425 w 482600"/>
                  <a:gd name="connsiteY20" fmla="*/ 3175 h 504825"/>
                  <a:gd name="connsiteX21" fmla="*/ 19050 w 482600"/>
                  <a:gd name="connsiteY21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82600" h="504825">
                    <a:moveTo>
                      <a:pt x="19050" y="0"/>
                    </a:moveTo>
                    <a:lnTo>
                      <a:pt x="0" y="34925"/>
                    </a:lnTo>
                    <a:lnTo>
                      <a:pt x="88900" y="130175"/>
                    </a:lnTo>
                    <a:lnTo>
                      <a:pt x="88900" y="196850"/>
                    </a:lnTo>
                    <a:lnTo>
                      <a:pt x="203200" y="247650"/>
                    </a:lnTo>
                    <a:lnTo>
                      <a:pt x="241300" y="355600"/>
                    </a:lnTo>
                    <a:cubicBezTo>
                      <a:pt x="274333" y="375420"/>
                      <a:pt x="264323" y="365923"/>
                      <a:pt x="276225" y="377825"/>
                    </a:cubicBezTo>
                    <a:lnTo>
                      <a:pt x="314325" y="387350"/>
                    </a:lnTo>
                    <a:lnTo>
                      <a:pt x="339725" y="415925"/>
                    </a:lnTo>
                    <a:lnTo>
                      <a:pt x="406400" y="488950"/>
                    </a:lnTo>
                    <a:lnTo>
                      <a:pt x="473075" y="504825"/>
                    </a:lnTo>
                    <a:lnTo>
                      <a:pt x="482600" y="488950"/>
                    </a:lnTo>
                    <a:lnTo>
                      <a:pt x="450850" y="384175"/>
                    </a:lnTo>
                    <a:lnTo>
                      <a:pt x="441325" y="295275"/>
                    </a:lnTo>
                    <a:lnTo>
                      <a:pt x="428625" y="279400"/>
                    </a:lnTo>
                    <a:lnTo>
                      <a:pt x="422275" y="215900"/>
                    </a:lnTo>
                    <a:lnTo>
                      <a:pt x="400050" y="171450"/>
                    </a:lnTo>
                    <a:lnTo>
                      <a:pt x="349250" y="146050"/>
                    </a:lnTo>
                    <a:lnTo>
                      <a:pt x="260350" y="101600"/>
                    </a:lnTo>
                    <a:lnTo>
                      <a:pt x="187325" y="41275"/>
                    </a:lnTo>
                    <a:lnTo>
                      <a:pt x="98425" y="3175"/>
                    </a:lnTo>
                    <a:lnTo>
                      <a:pt x="19050" y="0"/>
                    </a:ln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1A25C345-65BF-4216-8F4D-AD2963A4D195}"/>
              </a:ext>
            </a:extLst>
          </p:cNvPr>
          <p:cNvSpPr txBox="1"/>
          <p:nvPr/>
        </p:nvSpPr>
        <p:spPr>
          <a:xfrm>
            <a:off x="5486371" y="6266569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種子島宇宙センター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（南種子島町）</a:t>
            </a:r>
          </a:p>
        </p:txBody>
      </p: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3F7217FD-38CC-4E45-94BC-642463A9578F}"/>
              </a:ext>
            </a:extLst>
          </p:cNvPr>
          <p:cNvGrpSpPr/>
          <p:nvPr/>
        </p:nvGrpSpPr>
        <p:grpSpPr>
          <a:xfrm>
            <a:off x="7887541" y="1317870"/>
            <a:ext cx="1799599" cy="1184220"/>
            <a:chOff x="6266244" y="2170323"/>
            <a:chExt cx="2569283" cy="1690708"/>
          </a:xfrm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4685CE26-7236-4EEC-865F-630A809EC6C1}"/>
                </a:ext>
              </a:extLst>
            </p:cNvPr>
            <p:cNvGrpSpPr/>
            <p:nvPr/>
          </p:nvGrpSpPr>
          <p:grpSpPr>
            <a:xfrm>
              <a:off x="6266244" y="2324332"/>
              <a:ext cx="2562286" cy="1536699"/>
              <a:chOff x="746064" y="1894185"/>
              <a:chExt cx="2562286" cy="1536699"/>
            </a:xfrm>
          </p:grpSpPr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06046159-734F-4C69-ABFA-E4CBB6B0F64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70A0493B-2876-4F80-A4F2-7F62F7EBD7F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C7D1876F-F959-435F-801C-0A34F0B2EBB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021A670F-0DD5-40D6-9D63-D43418D7626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8C185594-6549-4691-9340-C12AB5C6564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083EB354-43CC-4963-AE4F-C11268DB65A1}"/>
                </a:ext>
              </a:extLst>
            </p:cNvPr>
            <p:cNvGrpSpPr/>
            <p:nvPr/>
          </p:nvGrpSpPr>
          <p:grpSpPr>
            <a:xfrm>
              <a:off x="6576024" y="2170323"/>
              <a:ext cx="2259503" cy="1258677"/>
              <a:chOff x="7842398" y="2958313"/>
              <a:chExt cx="1892661" cy="1162199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45ECAD87-F68A-4718-8C55-0AD5C72AF273}"/>
                  </a:ext>
                </a:extLst>
              </p:cNvPr>
              <p:cNvGrpSpPr/>
              <p:nvPr/>
            </p:nvGrpSpPr>
            <p:grpSpPr>
              <a:xfrm rot="3600000">
                <a:off x="8442639" y="2426439"/>
                <a:ext cx="538356" cy="1602104"/>
                <a:chOff x="3961655" y="1032819"/>
                <a:chExt cx="518815" cy="1543952"/>
              </a:xfrm>
            </p:grpSpPr>
            <p:sp>
              <p:nvSpPr>
                <p:cNvPr id="255" name="台形 254">
                  <a:extLst>
                    <a:ext uri="{FF2B5EF4-FFF2-40B4-BE49-F238E27FC236}">
                      <a16:creationId xmlns:a16="http://schemas.microsoft.com/office/drawing/2014/main" id="{B4D0CB49-E1CC-4F92-AD45-CAE1F8094821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6" name="台形 255">
                  <a:extLst>
                    <a:ext uri="{FF2B5EF4-FFF2-40B4-BE49-F238E27FC236}">
                      <a16:creationId xmlns:a16="http://schemas.microsoft.com/office/drawing/2014/main" id="{6FFAF49C-66A2-40CE-BF60-480EF4B290BA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7" name="台形 256">
                  <a:extLst>
                    <a:ext uri="{FF2B5EF4-FFF2-40B4-BE49-F238E27FC236}">
                      <a16:creationId xmlns:a16="http://schemas.microsoft.com/office/drawing/2014/main" id="{EDF30FF4-E324-4EF6-9F79-26605115EC2E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8" name="楕円 72">
                  <a:extLst>
                    <a:ext uri="{FF2B5EF4-FFF2-40B4-BE49-F238E27FC236}">
                      <a16:creationId xmlns:a16="http://schemas.microsoft.com/office/drawing/2014/main" id="{3CA414C4-27F9-4589-B15F-F7D8A12E856D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5A8AF34F-1ED0-45E3-9594-503979C61904}"/>
                  </a:ext>
                </a:extLst>
              </p:cNvPr>
              <p:cNvGrpSpPr/>
              <p:nvPr/>
            </p:nvGrpSpPr>
            <p:grpSpPr>
              <a:xfrm rot="3600000">
                <a:off x="8374272" y="2793908"/>
                <a:ext cx="538356" cy="1602104"/>
                <a:chOff x="3961655" y="1032819"/>
                <a:chExt cx="518815" cy="1543952"/>
              </a:xfrm>
            </p:grpSpPr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706BDC21-7870-43E4-BF28-A52DEC956A81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2" name="台形 251">
                  <a:extLst>
                    <a:ext uri="{FF2B5EF4-FFF2-40B4-BE49-F238E27FC236}">
                      <a16:creationId xmlns:a16="http://schemas.microsoft.com/office/drawing/2014/main" id="{54AA4532-7569-4432-AA8C-16894A3031C3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3" name="台形 252">
                  <a:extLst>
                    <a:ext uri="{FF2B5EF4-FFF2-40B4-BE49-F238E27FC236}">
                      <a16:creationId xmlns:a16="http://schemas.microsoft.com/office/drawing/2014/main" id="{5D2030E0-1188-43BB-88CD-FED9C6FBADA0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4" name="楕円 72">
                  <a:extLst>
                    <a:ext uri="{FF2B5EF4-FFF2-40B4-BE49-F238E27FC236}">
                      <a16:creationId xmlns:a16="http://schemas.microsoft.com/office/drawing/2014/main" id="{B8AEC948-C33E-4DC8-B121-D16C1B04AE3B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2260952D-9FB6-4274-9566-29D6D1388316}"/>
                  </a:ext>
                </a:extLst>
              </p:cNvPr>
              <p:cNvGrpSpPr/>
              <p:nvPr/>
            </p:nvGrpSpPr>
            <p:grpSpPr>
              <a:xfrm rot="4635147">
                <a:off x="8664829" y="3050282"/>
                <a:ext cx="538356" cy="1602104"/>
                <a:chOff x="3961655" y="1032819"/>
                <a:chExt cx="518815" cy="1543952"/>
              </a:xfrm>
            </p:grpSpPr>
            <p:sp>
              <p:nvSpPr>
                <p:cNvPr id="247" name="台形 246">
                  <a:extLst>
                    <a:ext uri="{FF2B5EF4-FFF2-40B4-BE49-F238E27FC236}">
                      <a16:creationId xmlns:a16="http://schemas.microsoft.com/office/drawing/2014/main" id="{FFC33ECC-C75C-471F-BCA5-448B618DFD64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8" name="台形 247">
                  <a:extLst>
                    <a:ext uri="{FF2B5EF4-FFF2-40B4-BE49-F238E27FC236}">
                      <a16:creationId xmlns:a16="http://schemas.microsoft.com/office/drawing/2014/main" id="{46B8C89C-07C0-4782-A04C-9F4BE76BE2F3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9" name="台形 248">
                  <a:extLst>
                    <a:ext uri="{FF2B5EF4-FFF2-40B4-BE49-F238E27FC236}">
                      <a16:creationId xmlns:a16="http://schemas.microsoft.com/office/drawing/2014/main" id="{98EDF7CB-41AE-4856-8D24-9942C59E99D4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0" name="楕円 72">
                  <a:extLst>
                    <a:ext uri="{FF2B5EF4-FFF2-40B4-BE49-F238E27FC236}">
                      <a16:creationId xmlns:a16="http://schemas.microsoft.com/office/drawing/2014/main" id="{5D70599B-8758-4C8D-8DBD-8B3EC4D1D175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0B4EA979-0D9E-4C12-801A-FAFF746CE316}"/>
              </a:ext>
            </a:extLst>
          </p:cNvPr>
          <p:cNvSpPr txBox="1"/>
          <p:nvPr/>
        </p:nvSpPr>
        <p:spPr>
          <a:xfrm>
            <a:off x="8329873" y="633450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黒豚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C176FCCC-E0EE-4895-B4B5-01BA66EB7E6A}"/>
              </a:ext>
            </a:extLst>
          </p:cNvPr>
          <p:cNvGrpSpPr/>
          <p:nvPr/>
        </p:nvGrpSpPr>
        <p:grpSpPr>
          <a:xfrm>
            <a:off x="6107487" y="1197778"/>
            <a:ext cx="1556554" cy="1255679"/>
            <a:chOff x="1105203" y="3426193"/>
            <a:chExt cx="2597054" cy="2095055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5044FA47-01D6-40C7-858F-E8FED663906C}"/>
                </a:ext>
              </a:extLst>
            </p:cNvPr>
            <p:cNvGrpSpPr/>
            <p:nvPr/>
          </p:nvGrpSpPr>
          <p:grpSpPr>
            <a:xfrm>
              <a:off x="1105203" y="3426193"/>
              <a:ext cx="1839816" cy="1618804"/>
              <a:chOff x="2143428" y="3808538"/>
              <a:chExt cx="1839816" cy="1618804"/>
            </a:xfrm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00B575CE-6E6B-4E25-87FC-89EA0AE32B6A}"/>
                  </a:ext>
                </a:extLst>
              </p:cNvPr>
              <p:cNvSpPr/>
              <p:nvPr/>
            </p:nvSpPr>
            <p:spPr>
              <a:xfrm rot="2700000">
                <a:off x="2408361" y="4278559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pattFill prst="dkUpDiag">
                <a:fgClr>
                  <a:srgbClr val="339933"/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54BA2D2C-A5B6-4805-848D-1B68F72F5011}"/>
                  </a:ext>
                </a:extLst>
              </p:cNvPr>
              <p:cNvSpPr/>
              <p:nvPr/>
            </p:nvSpPr>
            <p:spPr>
              <a:xfrm rot="2700000">
                <a:off x="3142653" y="3500881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200E6095-2665-499E-8AFE-1EBA626865E0}"/>
                  </a:ext>
                </a:extLst>
              </p:cNvPr>
              <p:cNvSpPr/>
              <p:nvPr/>
            </p:nvSpPr>
            <p:spPr>
              <a:xfrm rot="2700000">
                <a:off x="2408362" y="4278561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AC6E2466-5D84-47D5-AC8B-BD742B775FFC}"/>
                  </a:ext>
                </a:extLst>
              </p:cNvPr>
              <p:cNvSpPr/>
              <p:nvPr/>
            </p:nvSpPr>
            <p:spPr>
              <a:xfrm rot="2700000">
                <a:off x="3142654" y="3500883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FDEE817D-495A-42A4-9840-2052A4AE22E8}"/>
                  </a:ext>
                </a:extLst>
              </p:cNvPr>
              <p:cNvSpPr/>
              <p:nvPr/>
            </p:nvSpPr>
            <p:spPr>
              <a:xfrm rot="2700000">
                <a:off x="2058570" y="5092653"/>
                <a:ext cx="479634" cy="189744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86D27B86-5174-47D8-A811-DEAA5B6683C2}"/>
                  </a:ext>
                </a:extLst>
              </p:cNvPr>
              <p:cNvSpPr/>
              <p:nvPr/>
            </p:nvSpPr>
            <p:spPr>
              <a:xfrm rot="2700000">
                <a:off x="2110360" y="5131444"/>
                <a:ext cx="359969" cy="11174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05D72825-E890-49A8-A1C6-4FF0E5FBA5C5}"/>
                  </a:ext>
                </a:extLst>
              </p:cNvPr>
              <p:cNvSpPr/>
              <p:nvPr/>
            </p:nvSpPr>
            <p:spPr>
              <a:xfrm rot="2700000">
                <a:off x="2745553" y="4366897"/>
                <a:ext cx="518608" cy="229793"/>
              </a:xfrm>
              <a:custGeom>
                <a:avLst/>
                <a:gdLst>
                  <a:gd name="connsiteX0" fmla="*/ 21271 w 537661"/>
                  <a:gd name="connsiteY0" fmla="*/ 51982 h 254121"/>
                  <a:gd name="connsiteX1" fmla="*/ 53865 w 537661"/>
                  <a:gd name="connsiteY1" fmla="*/ 38595 h 254121"/>
                  <a:gd name="connsiteX2" fmla="*/ 272581 w 537661"/>
                  <a:gd name="connsiteY2" fmla="*/ 590 h 254121"/>
                  <a:gd name="connsiteX3" fmla="*/ 493480 w 537661"/>
                  <a:gd name="connsiteY3" fmla="*/ 22618 h 254121"/>
                  <a:gd name="connsiteX4" fmla="*/ 508522 w 537661"/>
                  <a:gd name="connsiteY4" fmla="*/ 27554 h 254121"/>
                  <a:gd name="connsiteX5" fmla="*/ 508714 w 537661"/>
                  <a:gd name="connsiteY5" fmla="*/ 58586 h 254121"/>
                  <a:gd name="connsiteX6" fmla="*/ 526247 w 537661"/>
                  <a:gd name="connsiteY6" fmla="*/ 95733 h 254121"/>
                  <a:gd name="connsiteX7" fmla="*/ 532933 w 537661"/>
                  <a:gd name="connsiteY7" fmla="*/ 116918 h 254121"/>
                  <a:gd name="connsiteX8" fmla="*/ 537537 w 537661"/>
                  <a:gd name="connsiteY8" fmla="*/ 131507 h 254121"/>
                  <a:gd name="connsiteX9" fmla="*/ 516421 w 537661"/>
                  <a:gd name="connsiteY9" fmla="*/ 193449 h 254121"/>
                  <a:gd name="connsiteX10" fmla="*/ 516122 w 537661"/>
                  <a:gd name="connsiteY10" fmla="*/ 229907 h 254121"/>
                  <a:gd name="connsiteX11" fmla="*/ 500832 w 537661"/>
                  <a:gd name="connsiteY11" fmla="*/ 224890 h 254121"/>
                  <a:gd name="connsiteX12" fmla="*/ 279933 w 537661"/>
                  <a:gd name="connsiteY12" fmla="*/ 202863 h 254121"/>
                  <a:gd name="connsiteX13" fmla="*/ 61217 w 537661"/>
                  <a:gd name="connsiteY13" fmla="*/ 240867 h 254121"/>
                  <a:gd name="connsiteX14" fmla="*/ 28947 w 537661"/>
                  <a:gd name="connsiteY14" fmla="*/ 254121 h 254121"/>
                  <a:gd name="connsiteX15" fmla="*/ 28947 w 537661"/>
                  <a:gd name="connsiteY15" fmla="*/ 220747 h 254121"/>
                  <a:gd name="connsiteX16" fmla="*/ 11415 w 537661"/>
                  <a:gd name="connsiteY16" fmla="*/ 175246 h 254121"/>
                  <a:gd name="connsiteX17" fmla="*/ 1199 w 537661"/>
                  <a:gd name="connsiteY17" fmla="*/ 135671 h 254121"/>
                  <a:gd name="connsiteX18" fmla="*/ 124 w 537661"/>
                  <a:gd name="connsiteY18" fmla="*/ 131507 h 254121"/>
                  <a:gd name="connsiteX19" fmla="*/ 21240 w 537661"/>
                  <a:gd name="connsiteY19" fmla="*/ 56373 h 25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37661" h="254121">
                    <a:moveTo>
                      <a:pt x="21271" y="51982"/>
                    </a:moveTo>
                    <a:lnTo>
                      <a:pt x="53865" y="38595"/>
                    </a:lnTo>
                    <a:cubicBezTo>
                      <a:pt x="115921" y="17364"/>
                      <a:pt x="191160" y="3550"/>
                      <a:pt x="272581" y="590"/>
                    </a:cubicBezTo>
                    <a:cubicBezTo>
                      <a:pt x="354003" y="-2369"/>
                      <a:pt x="430046" y="5948"/>
                      <a:pt x="493480" y="22618"/>
                    </a:cubicBezTo>
                    <a:lnTo>
                      <a:pt x="508522" y="27554"/>
                    </a:lnTo>
                    <a:lnTo>
                      <a:pt x="508714" y="58586"/>
                    </a:lnTo>
                    <a:cubicBezTo>
                      <a:pt x="513517" y="70740"/>
                      <a:pt x="520402" y="83352"/>
                      <a:pt x="526247" y="95733"/>
                    </a:cubicBezTo>
                    <a:lnTo>
                      <a:pt x="532933" y="116918"/>
                    </a:lnTo>
                    <a:lnTo>
                      <a:pt x="537537" y="131507"/>
                    </a:lnTo>
                    <a:cubicBezTo>
                      <a:pt x="538822" y="153984"/>
                      <a:pt x="530018" y="181841"/>
                      <a:pt x="516421" y="193449"/>
                    </a:cubicBezTo>
                    <a:lnTo>
                      <a:pt x="516122" y="229907"/>
                    </a:lnTo>
                    <a:lnTo>
                      <a:pt x="500832" y="224890"/>
                    </a:lnTo>
                    <a:cubicBezTo>
                      <a:pt x="437398" y="208221"/>
                      <a:pt x="361355" y="199904"/>
                      <a:pt x="279933" y="202863"/>
                    </a:cubicBezTo>
                    <a:cubicBezTo>
                      <a:pt x="198511" y="205822"/>
                      <a:pt x="123273" y="219637"/>
                      <a:pt x="61217" y="240867"/>
                    </a:cubicBezTo>
                    <a:lnTo>
                      <a:pt x="28947" y="254121"/>
                    </a:lnTo>
                    <a:lnTo>
                      <a:pt x="28947" y="220747"/>
                    </a:lnTo>
                    <a:cubicBezTo>
                      <a:pt x="24144" y="205874"/>
                      <a:pt x="17259" y="190413"/>
                      <a:pt x="11415" y="175246"/>
                    </a:cubicBezTo>
                    <a:lnTo>
                      <a:pt x="1199" y="135671"/>
                    </a:lnTo>
                    <a:lnTo>
                      <a:pt x="124" y="131507"/>
                    </a:lnTo>
                    <a:cubicBezTo>
                      <a:pt x="-1160" y="104111"/>
                      <a:pt x="7643" y="67690"/>
                      <a:pt x="21240" y="5637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  <a:alpha val="50000"/>
                    </a:srgbClr>
                  </a:gs>
                  <a:gs pos="0">
                    <a:srgbClr val="FFC000">
                      <a:lumMod val="75000"/>
                      <a:alpha val="50000"/>
                    </a:srgbClr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楕円 28">
                <a:extLst>
                  <a:ext uri="{FF2B5EF4-FFF2-40B4-BE49-F238E27FC236}">
                    <a16:creationId xmlns:a16="http://schemas.microsoft.com/office/drawing/2014/main" id="{91ACF638-9CEA-4640-BFCE-565EF9172CB6}"/>
                  </a:ext>
                </a:extLst>
              </p:cNvPr>
              <p:cNvSpPr/>
              <p:nvPr/>
            </p:nvSpPr>
            <p:spPr>
              <a:xfrm rot="2300136">
                <a:off x="2760775" y="4415715"/>
                <a:ext cx="526282" cy="86530"/>
              </a:xfrm>
              <a:custGeom>
                <a:avLst/>
                <a:gdLst>
                  <a:gd name="connsiteX0" fmla="*/ 0 w 492293"/>
                  <a:gd name="connsiteY0" fmla="*/ 26988 h 53975"/>
                  <a:gd name="connsiteX1" fmla="*/ 246147 w 492293"/>
                  <a:gd name="connsiteY1" fmla="*/ 0 h 53975"/>
                  <a:gd name="connsiteX2" fmla="*/ 492294 w 492293"/>
                  <a:gd name="connsiteY2" fmla="*/ 26988 h 53975"/>
                  <a:gd name="connsiteX3" fmla="*/ 246147 w 492293"/>
                  <a:gd name="connsiteY3" fmla="*/ 53976 h 53975"/>
                  <a:gd name="connsiteX4" fmla="*/ 0 w 492293"/>
                  <a:gd name="connsiteY4" fmla="*/ 26988 h 53975"/>
                  <a:gd name="connsiteX0" fmla="*/ 0 w 492294"/>
                  <a:gd name="connsiteY0" fmla="*/ 65088 h 92076"/>
                  <a:gd name="connsiteX1" fmla="*/ 246147 w 492294"/>
                  <a:gd name="connsiteY1" fmla="*/ 0 h 92076"/>
                  <a:gd name="connsiteX2" fmla="*/ 492294 w 492294"/>
                  <a:gd name="connsiteY2" fmla="*/ 65088 h 92076"/>
                  <a:gd name="connsiteX3" fmla="*/ 246147 w 492294"/>
                  <a:gd name="connsiteY3" fmla="*/ 92076 h 92076"/>
                  <a:gd name="connsiteX4" fmla="*/ 0 w 492294"/>
                  <a:gd name="connsiteY4" fmla="*/ 65088 h 92076"/>
                  <a:gd name="connsiteX0" fmla="*/ 1 w 492295"/>
                  <a:gd name="connsiteY0" fmla="*/ 65088 h 69011"/>
                  <a:gd name="connsiteX1" fmla="*/ 246148 w 492295"/>
                  <a:gd name="connsiteY1" fmla="*/ 0 h 69011"/>
                  <a:gd name="connsiteX2" fmla="*/ 492295 w 492295"/>
                  <a:gd name="connsiteY2" fmla="*/ 65088 h 69011"/>
                  <a:gd name="connsiteX3" fmla="*/ 242973 w 492295"/>
                  <a:gd name="connsiteY3" fmla="*/ 47626 h 69011"/>
                  <a:gd name="connsiteX4" fmla="*/ 1 w 492295"/>
                  <a:gd name="connsiteY4" fmla="*/ 65088 h 69011"/>
                  <a:gd name="connsiteX0" fmla="*/ 284 w 492578"/>
                  <a:gd name="connsiteY0" fmla="*/ 65088 h 69011"/>
                  <a:gd name="connsiteX1" fmla="*/ 246431 w 492578"/>
                  <a:gd name="connsiteY1" fmla="*/ 0 h 69011"/>
                  <a:gd name="connsiteX2" fmla="*/ 492578 w 492578"/>
                  <a:gd name="connsiteY2" fmla="*/ 65088 h 69011"/>
                  <a:gd name="connsiteX3" fmla="*/ 243256 w 492578"/>
                  <a:gd name="connsiteY3" fmla="*/ 47626 h 69011"/>
                  <a:gd name="connsiteX4" fmla="*/ 284 w 492578"/>
                  <a:gd name="connsiteY4" fmla="*/ 65088 h 69011"/>
                  <a:gd name="connsiteX0" fmla="*/ 284 w 494296"/>
                  <a:gd name="connsiteY0" fmla="*/ 65088 h 71876"/>
                  <a:gd name="connsiteX1" fmla="*/ 246431 w 494296"/>
                  <a:gd name="connsiteY1" fmla="*/ 0 h 71876"/>
                  <a:gd name="connsiteX2" fmla="*/ 492578 w 494296"/>
                  <a:gd name="connsiteY2" fmla="*/ 65088 h 71876"/>
                  <a:gd name="connsiteX3" fmla="*/ 243256 w 494296"/>
                  <a:gd name="connsiteY3" fmla="*/ 47626 h 71876"/>
                  <a:gd name="connsiteX4" fmla="*/ 284 w 494296"/>
                  <a:gd name="connsiteY4" fmla="*/ 65088 h 71876"/>
                  <a:gd name="connsiteX0" fmla="*/ 202 w 507543"/>
                  <a:gd name="connsiteY0" fmla="*/ 65100 h 76923"/>
                  <a:gd name="connsiteX1" fmla="*/ 246349 w 507543"/>
                  <a:gd name="connsiteY1" fmla="*/ 12 h 76923"/>
                  <a:gd name="connsiteX2" fmla="*/ 506353 w 507543"/>
                  <a:gd name="connsiteY2" fmla="*/ 70669 h 76923"/>
                  <a:gd name="connsiteX3" fmla="*/ 243174 w 507543"/>
                  <a:gd name="connsiteY3" fmla="*/ 47638 h 76923"/>
                  <a:gd name="connsiteX4" fmla="*/ 202 w 507543"/>
                  <a:gd name="connsiteY4" fmla="*/ 65100 h 76923"/>
                  <a:gd name="connsiteX0" fmla="*/ 200 w 508789"/>
                  <a:gd name="connsiteY0" fmla="*/ 47533 h 77497"/>
                  <a:gd name="connsiteX1" fmla="*/ 247594 w 508789"/>
                  <a:gd name="connsiteY1" fmla="*/ 288 h 77497"/>
                  <a:gd name="connsiteX2" fmla="*/ 507598 w 508789"/>
                  <a:gd name="connsiteY2" fmla="*/ 70945 h 77497"/>
                  <a:gd name="connsiteX3" fmla="*/ 244419 w 508789"/>
                  <a:gd name="connsiteY3" fmla="*/ 47914 h 77497"/>
                  <a:gd name="connsiteX4" fmla="*/ 200 w 508789"/>
                  <a:gd name="connsiteY4" fmla="*/ 47533 h 77497"/>
                  <a:gd name="connsiteX0" fmla="*/ 5 w 507407"/>
                  <a:gd name="connsiteY0" fmla="*/ 51680 h 76748"/>
                  <a:gd name="connsiteX1" fmla="*/ 250214 w 507407"/>
                  <a:gd name="connsiteY1" fmla="*/ 230 h 76748"/>
                  <a:gd name="connsiteX2" fmla="*/ 507403 w 507407"/>
                  <a:gd name="connsiteY2" fmla="*/ 75092 h 76748"/>
                  <a:gd name="connsiteX3" fmla="*/ 244224 w 507407"/>
                  <a:gd name="connsiteY3" fmla="*/ 52061 h 76748"/>
                  <a:gd name="connsiteX4" fmla="*/ 5 w 507407"/>
                  <a:gd name="connsiteY4" fmla="*/ 51680 h 76748"/>
                  <a:gd name="connsiteX0" fmla="*/ 4 w 507405"/>
                  <a:gd name="connsiteY0" fmla="*/ 51669 h 75638"/>
                  <a:gd name="connsiteX1" fmla="*/ 250213 w 507405"/>
                  <a:gd name="connsiteY1" fmla="*/ 219 h 75638"/>
                  <a:gd name="connsiteX2" fmla="*/ 507402 w 507405"/>
                  <a:gd name="connsiteY2" fmla="*/ 75081 h 75638"/>
                  <a:gd name="connsiteX3" fmla="*/ 255481 w 507405"/>
                  <a:gd name="connsiteY3" fmla="*/ 35230 h 75638"/>
                  <a:gd name="connsiteX4" fmla="*/ 4 w 507405"/>
                  <a:gd name="connsiteY4" fmla="*/ 51669 h 75638"/>
                  <a:gd name="connsiteX0" fmla="*/ 4 w 507406"/>
                  <a:gd name="connsiteY0" fmla="*/ 51669 h 75614"/>
                  <a:gd name="connsiteX1" fmla="*/ 250213 w 507406"/>
                  <a:gd name="connsiteY1" fmla="*/ 219 h 75614"/>
                  <a:gd name="connsiteX2" fmla="*/ 507402 w 507406"/>
                  <a:gd name="connsiteY2" fmla="*/ 75081 h 75614"/>
                  <a:gd name="connsiteX3" fmla="*/ 255481 w 507406"/>
                  <a:gd name="connsiteY3" fmla="*/ 35230 h 75614"/>
                  <a:gd name="connsiteX4" fmla="*/ 4 w 507406"/>
                  <a:gd name="connsiteY4" fmla="*/ 51669 h 75614"/>
                  <a:gd name="connsiteX0" fmla="*/ 4 w 507406"/>
                  <a:gd name="connsiteY0" fmla="*/ 51484 h 75429"/>
                  <a:gd name="connsiteX1" fmla="*/ 250213 w 507406"/>
                  <a:gd name="connsiteY1" fmla="*/ 34 h 75429"/>
                  <a:gd name="connsiteX2" fmla="*/ 507402 w 507406"/>
                  <a:gd name="connsiteY2" fmla="*/ 74896 h 75429"/>
                  <a:gd name="connsiteX3" fmla="*/ 255481 w 507406"/>
                  <a:gd name="connsiteY3" fmla="*/ 35045 h 75429"/>
                  <a:gd name="connsiteX4" fmla="*/ 4 w 507406"/>
                  <a:gd name="connsiteY4" fmla="*/ 51484 h 75429"/>
                  <a:gd name="connsiteX0" fmla="*/ 4 w 521857"/>
                  <a:gd name="connsiteY0" fmla="*/ 51519 h 64978"/>
                  <a:gd name="connsiteX1" fmla="*/ 250213 w 521857"/>
                  <a:gd name="connsiteY1" fmla="*/ 69 h 64978"/>
                  <a:gd name="connsiteX2" fmla="*/ 521854 w 521857"/>
                  <a:gd name="connsiteY2" fmla="*/ 64286 h 64978"/>
                  <a:gd name="connsiteX3" fmla="*/ 255481 w 521857"/>
                  <a:gd name="connsiteY3" fmla="*/ 35080 h 64978"/>
                  <a:gd name="connsiteX4" fmla="*/ 4 w 521857"/>
                  <a:gd name="connsiteY4" fmla="*/ 51519 h 64978"/>
                  <a:gd name="connsiteX0" fmla="*/ 4 w 522325"/>
                  <a:gd name="connsiteY0" fmla="*/ 51519 h 66751"/>
                  <a:gd name="connsiteX1" fmla="*/ 250213 w 522325"/>
                  <a:gd name="connsiteY1" fmla="*/ 69 h 66751"/>
                  <a:gd name="connsiteX2" fmla="*/ 521854 w 522325"/>
                  <a:gd name="connsiteY2" fmla="*/ 64286 h 66751"/>
                  <a:gd name="connsiteX3" fmla="*/ 255481 w 522325"/>
                  <a:gd name="connsiteY3" fmla="*/ 35080 h 66751"/>
                  <a:gd name="connsiteX4" fmla="*/ 4 w 522325"/>
                  <a:gd name="connsiteY4" fmla="*/ 51519 h 66751"/>
                  <a:gd name="connsiteX0" fmla="*/ 4 w 512885"/>
                  <a:gd name="connsiteY0" fmla="*/ 51644 h 75743"/>
                  <a:gd name="connsiteX1" fmla="*/ 250213 w 512885"/>
                  <a:gd name="connsiteY1" fmla="*/ 194 h 75743"/>
                  <a:gd name="connsiteX2" fmla="*/ 512395 w 512885"/>
                  <a:gd name="connsiteY2" fmla="*/ 73618 h 75743"/>
                  <a:gd name="connsiteX3" fmla="*/ 255481 w 512885"/>
                  <a:gd name="connsiteY3" fmla="*/ 35205 h 75743"/>
                  <a:gd name="connsiteX4" fmla="*/ 4 w 512885"/>
                  <a:gd name="connsiteY4" fmla="*/ 51644 h 75743"/>
                  <a:gd name="connsiteX0" fmla="*/ 3 w 518328"/>
                  <a:gd name="connsiteY0" fmla="*/ 37277 h 76329"/>
                  <a:gd name="connsiteX1" fmla="*/ 255653 w 518328"/>
                  <a:gd name="connsiteY1" fmla="*/ 686 h 76329"/>
                  <a:gd name="connsiteX2" fmla="*/ 517835 w 518328"/>
                  <a:gd name="connsiteY2" fmla="*/ 74110 h 76329"/>
                  <a:gd name="connsiteX3" fmla="*/ 260921 w 518328"/>
                  <a:gd name="connsiteY3" fmla="*/ 35697 h 76329"/>
                  <a:gd name="connsiteX4" fmla="*/ 3 w 518328"/>
                  <a:gd name="connsiteY4" fmla="*/ 37277 h 76329"/>
                  <a:gd name="connsiteX0" fmla="*/ 3 w 518328"/>
                  <a:gd name="connsiteY0" fmla="*/ 37511 h 76563"/>
                  <a:gd name="connsiteX1" fmla="*/ 255653 w 518328"/>
                  <a:gd name="connsiteY1" fmla="*/ 920 h 76563"/>
                  <a:gd name="connsiteX2" fmla="*/ 517835 w 518328"/>
                  <a:gd name="connsiteY2" fmla="*/ 74344 h 76563"/>
                  <a:gd name="connsiteX3" fmla="*/ 260921 w 518328"/>
                  <a:gd name="connsiteY3" fmla="*/ 35931 h 76563"/>
                  <a:gd name="connsiteX4" fmla="*/ 3 w 518328"/>
                  <a:gd name="connsiteY4" fmla="*/ 37511 h 76563"/>
                  <a:gd name="connsiteX0" fmla="*/ 3 w 518383"/>
                  <a:gd name="connsiteY0" fmla="*/ 38261 h 77313"/>
                  <a:gd name="connsiteX1" fmla="*/ 255653 w 518383"/>
                  <a:gd name="connsiteY1" fmla="*/ 1670 h 77313"/>
                  <a:gd name="connsiteX2" fmla="*/ 517835 w 518383"/>
                  <a:gd name="connsiteY2" fmla="*/ 75094 h 77313"/>
                  <a:gd name="connsiteX3" fmla="*/ 260921 w 518383"/>
                  <a:gd name="connsiteY3" fmla="*/ 36681 h 77313"/>
                  <a:gd name="connsiteX4" fmla="*/ 3 w 518383"/>
                  <a:gd name="connsiteY4" fmla="*/ 38261 h 77313"/>
                  <a:gd name="connsiteX0" fmla="*/ 4 w 518384"/>
                  <a:gd name="connsiteY0" fmla="*/ 38261 h 78024"/>
                  <a:gd name="connsiteX1" fmla="*/ 255654 w 518384"/>
                  <a:gd name="connsiteY1" fmla="*/ 1670 h 78024"/>
                  <a:gd name="connsiteX2" fmla="*/ 517836 w 518384"/>
                  <a:gd name="connsiteY2" fmla="*/ 75094 h 78024"/>
                  <a:gd name="connsiteX3" fmla="*/ 260922 w 518384"/>
                  <a:gd name="connsiteY3" fmla="*/ 36681 h 78024"/>
                  <a:gd name="connsiteX4" fmla="*/ 4 w 518384"/>
                  <a:gd name="connsiteY4" fmla="*/ 38261 h 78024"/>
                  <a:gd name="connsiteX0" fmla="*/ 4 w 518384"/>
                  <a:gd name="connsiteY0" fmla="*/ 38261 h 77845"/>
                  <a:gd name="connsiteX1" fmla="*/ 255654 w 518384"/>
                  <a:gd name="connsiteY1" fmla="*/ 1670 h 77845"/>
                  <a:gd name="connsiteX2" fmla="*/ 517836 w 518384"/>
                  <a:gd name="connsiteY2" fmla="*/ 75094 h 77845"/>
                  <a:gd name="connsiteX3" fmla="*/ 260922 w 518384"/>
                  <a:gd name="connsiteY3" fmla="*/ 36681 h 77845"/>
                  <a:gd name="connsiteX4" fmla="*/ 4 w 518384"/>
                  <a:gd name="connsiteY4" fmla="*/ 38261 h 77845"/>
                  <a:gd name="connsiteX0" fmla="*/ 15 w 517865"/>
                  <a:gd name="connsiteY0" fmla="*/ 37873 h 75347"/>
                  <a:gd name="connsiteX1" fmla="*/ 255665 w 517865"/>
                  <a:gd name="connsiteY1" fmla="*/ 1282 h 75347"/>
                  <a:gd name="connsiteX2" fmla="*/ 517847 w 517865"/>
                  <a:gd name="connsiteY2" fmla="*/ 74706 h 75347"/>
                  <a:gd name="connsiteX3" fmla="*/ 266170 w 517865"/>
                  <a:gd name="connsiteY3" fmla="*/ 33394 h 75347"/>
                  <a:gd name="connsiteX4" fmla="*/ 15 w 517865"/>
                  <a:gd name="connsiteY4" fmla="*/ 37873 h 75347"/>
                  <a:gd name="connsiteX0" fmla="*/ 14 w 519320"/>
                  <a:gd name="connsiteY0" fmla="*/ 37011 h 65674"/>
                  <a:gd name="connsiteX1" fmla="*/ 255664 w 519320"/>
                  <a:gd name="connsiteY1" fmla="*/ 420 h 65674"/>
                  <a:gd name="connsiteX2" fmla="*/ 519307 w 519320"/>
                  <a:gd name="connsiteY2" fmla="*/ 65093 h 65674"/>
                  <a:gd name="connsiteX3" fmla="*/ 266169 w 519320"/>
                  <a:gd name="connsiteY3" fmla="*/ 32532 h 65674"/>
                  <a:gd name="connsiteX4" fmla="*/ 14 w 519320"/>
                  <a:gd name="connsiteY4" fmla="*/ 37011 h 65674"/>
                  <a:gd name="connsiteX0" fmla="*/ 14 w 519679"/>
                  <a:gd name="connsiteY0" fmla="*/ 37011 h 69159"/>
                  <a:gd name="connsiteX1" fmla="*/ 255664 w 519679"/>
                  <a:gd name="connsiteY1" fmla="*/ 420 h 69159"/>
                  <a:gd name="connsiteX2" fmla="*/ 519307 w 519679"/>
                  <a:gd name="connsiteY2" fmla="*/ 65093 h 69159"/>
                  <a:gd name="connsiteX3" fmla="*/ 266169 w 519679"/>
                  <a:gd name="connsiteY3" fmla="*/ 32532 h 69159"/>
                  <a:gd name="connsiteX4" fmla="*/ 14 w 519679"/>
                  <a:gd name="connsiteY4" fmla="*/ 37011 h 69159"/>
                  <a:gd name="connsiteX0" fmla="*/ 14 w 526569"/>
                  <a:gd name="connsiteY0" fmla="*/ 37186 h 75113"/>
                  <a:gd name="connsiteX1" fmla="*/ 255664 w 526569"/>
                  <a:gd name="connsiteY1" fmla="*/ 595 h 75113"/>
                  <a:gd name="connsiteX2" fmla="*/ 526208 w 526569"/>
                  <a:gd name="connsiteY2" fmla="*/ 71377 h 75113"/>
                  <a:gd name="connsiteX3" fmla="*/ 266169 w 526569"/>
                  <a:gd name="connsiteY3" fmla="*/ 32707 h 75113"/>
                  <a:gd name="connsiteX4" fmla="*/ 14 w 526569"/>
                  <a:gd name="connsiteY4" fmla="*/ 37186 h 75113"/>
                  <a:gd name="connsiteX0" fmla="*/ 1 w 526556"/>
                  <a:gd name="connsiteY0" fmla="*/ 37450 h 75377"/>
                  <a:gd name="connsiteX1" fmla="*/ 255651 w 526556"/>
                  <a:gd name="connsiteY1" fmla="*/ 859 h 75377"/>
                  <a:gd name="connsiteX2" fmla="*/ 526195 w 526556"/>
                  <a:gd name="connsiteY2" fmla="*/ 71641 h 75377"/>
                  <a:gd name="connsiteX3" fmla="*/ 266156 w 526556"/>
                  <a:gd name="connsiteY3" fmla="*/ 32971 h 75377"/>
                  <a:gd name="connsiteX4" fmla="*/ 1 w 526556"/>
                  <a:gd name="connsiteY4" fmla="*/ 37450 h 7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556" h="75377">
                    <a:moveTo>
                      <a:pt x="1" y="37450"/>
                    </a:moveTo>
                    <a:cubicBezTo>
                      <a:pt x="441" y="18971"/>
                      <a:pt x="167952" y="-4839"/>
                      <a:pt x="255651" y="859"/>
                    </a:cubicBezTo>
                    <a:cubicBezTo>
                      <a:pt x="343350" y="6557"/>
                      <a:pt x="536012" y="53930"/>
                      <a:pt x="526195" y="71641"/>
                    </a:cubicBezTo>
                    <a:cubicBezTo>
                      <a:pt x="516378" y="89352"/>
                      <a:pt x="353855" y="38669"/>
                      <a:pt x="266156" y="32971"/>
                    </a:cubicBezTo>
                    <a:cubicBezTo>
                      <a:pt x="178457" y="27273"/>
                      <a:pt x="-439" y="55929"/>
                      <a:pt x="1" y="3745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18387B5D-92E7-4177-8A5D-91E3E0BC87E5}"/>
                </a:ext>
              </a:extLst>
            </p:cNvPr>
            <p:cNvGrpSpPr/>
            <p:nvPr/>
          </p:nvGrpSpPr>
          <p:grpSpPr>
            <a:xfrm>
              <a:off x="1671941" y="3469056"/>
              <a:ext cx="1839816" cy="1618804"/>
              <a:chOff x="2143428" y="3808538"/>
              <a:chExt cx="1839816" cy="1618804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90519F7D-56C4-4E53-881C-4A0F6B132F1A}"/>
                  </a:ext>
                </a:extLst>
              </p:cNvPr>
              <p:cNvSpPr/>
              <p:nvPr/>
            </p:nvSpPr>
            <p:spPr>
              <a:xfrm rot="2700000">
                <a:off x="2408361" y="4278559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pattFill prst="dkUpDiag">
                <a:fgClr>
                  <a:srgbClr val="339933"/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CA47C54-D18A-42E2-951B-9F728200C1C7}"/>
                  </a:ext>
                </a:extLst>
              </p:cNvPr>
              <p:cNvSpPr/>
              <p:nvPr/>
            </p:nvSpPr>
            <p:spPr>
              <a:xfrm rot="2700000">
                <a:off x="3142653" y="3500881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14B66C5-E384-4D72-A602-605ACBF76387}"/>
                  </a:ext>
                </a:extLst>
              </p:cNvPr>
              <p:cNvSpPr/>
              <p:nvPr/>
            </p:nvSpPr>
            <p:spPr>
              <a:xfrm rot="2700000">
                <a:off x="2408362" y="4278561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887AAE10-0A25-47D5-ACE2-50B62317342A}"/>
                  </a:ext>
                </a:extLst>
              </p:cNvPr>
              <p:cNvSpPr/>
              <p:nvPr/>
            </p:nvSpPr>
            <p:spPr>
              <a:xfrm rot="2700000">
                <a:off x="3142654" y="3500883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E56F69A7-CD06-4522-A3B4-1E82F0485869}"/>
                  </a:ext>
                </a:extLst>
              </p:cNvPr>
              <p:cNvSpPr/>
              <p:nvPr/>
            </p:nvSpPr>
            <p:spPr>
              <a:xfrm rot="2700000">
                <a:off x="2058570" y="5092653"/>
                <a:ext cx="479634" cy="189744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A5586F35-78DF-4C35-B9FF-DA3D5698A9B7}"/>
                  </a:ext>
                </a:extLst>
              </p:cNvPr>
              <p:cNvSpPr/>
              <p:nvPr/>
            </p:nvSpPr>
            <p:spPr>
              <a:xfrm rot="2700000">
                <a:off x="2110360" y="5131444"/>
                <a:ext cx="359969" cy="11174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8B0D9CD2-22B5-4073-BA10-58F3584DB75F}"/>
                  </a:ext>
                </a:extLst>
              </p:cNvPr>
              <p:cNvSpPr/>
              <p:nvPr/>
            </p:nvSpPr>
            <p:spPr>
              <a:xfrm rot="2700000">
                <a:off x="2745553" y="4366897"/>
                <a:ext cx="518608" cy="229793"/>
              </a:xfrm>
              <a:custGeom>
                <a:avLst/>
                <a:gdLst>
                  <a:gd name="connsiteX0" fmla="*/ 21271 w 537661"/>
                  <a:gd name="connsiteY0" fmla="*/ 51982 h 254121"/>
                  <a:gd name="connsiteX1" fmla="*/ 53865 w 537661"/>
                  <a:gd name="connsiteY1" fmla="*/ 38595 h 254121"/>
                  <a:gd name="connsiteX2" fmla="*/ 272581 w 537661"/>
                  <a:gd name="connsiteY2" fmla="*/ 590 h 254121"/>
                  <a:gd name="connsiteX3" fmla="*/ 493480 w 537661"/>
                  <a:gd name="connsiteY3" fmla="*/ 22618 h 254121"/>
                  <a:gd name="connsiteX4" fmla="*/ 508522 w 537661"/>
                  <a:gd name="connsiteY4" fmla="*/ 27554 h 254121"/>
                  <a:gd name="connsiteX5" fmla="*/ 508714 w 537661"/>
                  <a:gd name="connsiteY5" fmla="*/ 58586 h 254121"/>
                  <a:gd name="connsiteX6" fmla="*/ 526247 w 537661"/>
                  <a:gd name="connsiteY6" fmla="*/ 95733 h 254121"/>
                  <a:gd name="connsiteX7" fmla="*/ 532933 w 537661"/>
                  <a:gd name="connsiteY7" fmla="*/ 116918 h 254121"/>
                  <a:gd name="connsiteX8" fmla="*/ 537537 w 537661"/>
                  <a:gd name="connsiteY8" fmla="*/ 131507 h 254121"/>
                  <a:gd name="connsiteX9" fmla="*/ 516421 w 537661"/>
                  <a:gd name="connsiteY9" fmla="*/ 193449 h 254121"/>
                  <a:gd name="connsiteX10" fmla="*/ 516122 w 537661"/>
                  <a:gd name="connsiteY10" fmla="*/ 229907 h 254121"/>
                  <a:gd name="connsiteX11" fmla="*/ 500832 w 537661"/>
                  <a:gd name="connsiteY11" fmla="*/ 224890 h 254121"/>
                  <a:gd name="connsiteX12" fmla="*/ 279933 w 537661"/>
                  <a:gd name="connsiteY12" fmla="*/ 202863 h 254121"/>
                  <a:gd name="connsiteX13" fmla="*/ 61217 w 537661"/>
                  <a:gd name="connsiteY13" fmla="*/ 240867 h 254121"/>
                  <a:gd name="connsiteX14" fmla="*/ 28947 w 537661"/>
                  <a:gd name="connsiteY14" fmla="*/ 254121 h 254121"/>
                  <a:gd name="connsiteX15" fmla="*/ 28947 w 537661"/>
                  <a:gd name="connsiteY15" fmla="*/ 220747 h 254121"/>
                  <a:gd name="connsiteX16" fmla="*/ 11415 w 537661"/>
                  <a:gd name="connsiteY16" fmla="*/ 175246 h 254121"/>
                  <a:gd name="connsiteX17" fmla="*/ 1199 w 537661"/>
                  <a:gd name="connsiteY17" fmla="*/ 135671 h 254121"/>
                  <a:gd name="connsiteX18" fmla="*/ 124 w 537661"/>
                  <a:gd name="connsiteY18" fmla="*/ 131507 h 254121"/>
                  <a:gd name="connsiteX19" fmla="*/ 21240 w 537661"/>
                  <a:gd name="connsiteY19" fmla="*/ 56373 h 25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37661" h="254121">
                    <a:moveTo>
                      <a:pt x="21271" y="51982"/>
                    </a:moveTo>
                    <a:lnTo>
                      <a:pt x="53865" y="38595"/>
                    </a:lnTo>
                    <a:cubicBezTo>
                      <a:pt x="115921" y="17364"/>
                      <a:pt x="191160" y="3550"/>
                      <a:pt x="272581" y="590"/>
                    </a:cubicBezTo>
                    <a:cubicBezTo>
                      <a:pt x="354003" y="-2369"/>
                      <a:pt x="430046" y="5948"/>
                      <a:pt x="493480" y="22618"/>
                    </a:cubicBezTo>
                    <a:lnTo>
                      <a:pt x="508522" y="27554"/>
                    </a:lnTo>
                    <a:lnTo>
                      <a:pt x="508714" y="58586"/>
                    </a:lnTo>
                    <a:cubicBezTo>
                      <a:pt x="513517" y="70740"/>
                      <a:pt x="520402" y="83352"/>
                      <a:pt x="526247" y="95733"/>
                    </a:cubicBezTo>
                    <a:lnTo>
                      <a:pt x="532933" y="116918"/>
                    </a:lnTo>
                    <a:lnTo>
                      <a:pt x="537537" y="131507"/>
                    </a:lnTo>
                    <a:cubicBezTo>
                      <a:pt x="538822" y="153984"/>
                      <a:pt x="530018" y="181841"/>
                      <a:pt x="516421" y="193449"/>
                    </a:cubicBezTo>
                    <a:lnTo>
                      <a:pt x="516122" y="229907"/>
                    </a:lnTo>
                    <a:lnTo>
                      <a:pt x="500832" y="224890"/>
                    </a:lnTo>
                    <a:cubicBezTo>
                      <a:pt x="437398" y="208221"/>
                      <a:pt x="361355" y="199904"/>
                      <a:pt x="279933" y="202863"/>
                    </a:cubicBezTo>
                    <a:cubicBezTo>
                      <a:pt x="198511" y="205822"/>
                      <a:pt x="123273" y="219637"/>
                      <a:pt x="61217" y="240867"/>
                    </a:cubicBezTo>
                    <a:lnTo>
                      <a:pt x="28947" y="254121"/>
                    </a:lnTo>
                    <a:lnTo>
                      <a:pt x="28947" y="220747"/>
                    </a:lnTo>
                    <a:cubicBezTo>
                      <a:pt x="24144" y="205874"/>
                      <a:pt x="17259" y="190413"/>
                      <a:pt x="11415" y="175246"/>
                    </a:cubicBezTo>
                    <a:lnTo>
                      <a:pt x="1199" y="135671"/>
                    </a:lnTo>
                    <a:lnTo>
                      <a:pt x="124" y="131507"/>
                    </a:lnTo>
                    <a:cubicBezTo>
                      <a:pt x="-1160" y="104111"/>
                      <a:pt x="7643" y="67690"/>
                      <a:pt x="21240" y="5637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  <a:alpha val="50000"/>
                    </a:srgbClr>
                  </a:gs>
                  <a:gs pos="0">
                    <a:srgbClr val="FFC000">
                      <a:lumMod val="75000"/>
                      <a:alpha val="50000"/>
                    </a:srgbClr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楕円 28">
                <a:extLst>
                  <a:ext uri="{FF2B5EF4-FFF2-40B4-BE49-F238E27FC236}">
                    <a16:creationId xmlns:a16="http://schemas.microsoft.com/office/drawing/2014/main" id="{7C256251-B219-4FD0-BEA5-B60803FDF001}"/>
                  </a:ext>
                </a:extLst>
              </p:cNvPr>
              <p:cNvSpPr/>
              <p:nvPr/>
            </p:nvSpPr>
            <p:spPr>
              <a:xfrm rot="2300136">
                <a:off x="2760775" y="4415715"/>
                <a:ext cx="526282" cy="86530"/>
              </a:xfrm>
              <a:custGeom>
                <a:avLst/>
                <a:gdLst>
                  <a:gd name="connsiteX0" fmla="*/ 0 w 492293"/>
                  <a:gd name="connsiteY0" fmla="*/ 26988 h 53975"/>
                  <a:gd name="connsiteX1" fmla="*/ 246147 w 492293"/>
                  <a:gd name="connsiteY1" fmla="*/ 0 h 53975"/>
                  <a:gd name="connsiteX2" fmla="*/ 492294 w 492293"/>
                  <a:gd name="connsiteY2" fmla="*/ 26988 h 53975"/>
                  <a:gd name="connsiteX3" fmla="*/ 246147 w 492293"/>
                  <a:gd name="connsiteY3" fmla="*/ 53976 h 53975"/>
                  <a:gd name="connsiteX4" fmla="*/ 0 w 492293"/>
                  <a:gd name="connsiteY4" fmla="*/ 26988 h 53975"/>
                  <a:gd name="connsiteX0" fmla="*/ 0 w 492294"/>
                  <a:gd name="connsiteY0" fmla="*/ 65088 h 92076"/>
                  <a:gd name="connsiteX1" fmla="*/ 246147 w 492294"/>
                  <a:gd name="connsiteY1" fmla="*/ 0 h 92076"/>
                  <a:gd name="connsiteX2" fmla="*/ 492294 w 492294"/>
                  <a:gd name="connsiteY2" fmla="*/ 65088 h 92076"/>
                  <a:gd name="connsiteX3" fmla="*/ 246147 w 492294"/>
                  <a:gd name="connsiteY3" fmla="*/ 92076 h 92076"/>
                  <a:gd name="connsiteX4" fmla="*/ 0 w 492294"/>
                  <a:gd name="connsiteY4" fmla="*/ 65088 h 92076"/>
                  <a:gd name="connsiteX0" fmla="*/ 1 w 492295"/>
                  <a:gd name="connsiteY0" fmla="*/ 65088 h 69011"/>
                  <a:gd name="connsiteX1" fmla="*/ 246148 w 492295"/>
                  <a:gd name="connsiteY1" fmla="*/ 0 h 69011"/>
                  <a:gd name="connsiteX2" fmla="*/ 492295 w 492295"/>
                  <a:gd name="connsiteY2" fmla="*/ 65088 h 69011"/>
                  <a:gd name="connsiteX3" fmla="*/ 242973 w 492295"/>
                  <a:gd name="connsiteY3" fmla="*/ 47626 h 69011"/>
                  <a:gd name="connsiteX4" fmla="*/ 1 w 492295"/>
                  <a:gd name="connsiteY4" fmla="*/ 65088 h 69011"/>
                  <a:gd name="connsiteX0" fmla="*/ 284 w 492578"/>
                  <a:gd name="connsiteY0" fmla="*/ 65088 h 69011"/>
                  <a:gd name="connsiteX1" fmla="*/ 246431 w 492578"/>
                  <a:gd name="connsiteY1" fmla="*/ 0 h 69011"/>
                  <a:gd name="connsiteX2" fmla="*/ 492578 w 492578"/>
                  <a:gd name="connsiteY2" fmla="*/ 65088 h 69011"/>
                  <a:gd name="connsiteX3" fmla="*/ 243256 w 492578"/>
                  <a:gd name="connsiteY3" fmla="*/ 47626 h 69011"/>
                  <a:gd name="connsiteX4" fmla="*/ 284 w 492578"/>
                  <a:gd name="connsiteY4" fmla="*/ 65088 h 69011"/>
                  <a:gd name="connsiteX0" fmla="*/ 284 w 494296"/>
                  <a:gd name="connsiteY0" fmla="*/ 65088 h 71876"/>
                  <a:gd name="connsiteX1" fmla="*/ 246431 w 494296"/>
                  <a:gd name="connsiteY1" fmla="*/ 0 h 71876"/>
                  <a:gd name="connsiteX2" fmla="*/ 492578 w 494296"/>
                  <a:gd name="connsiteY2" fmla="*/ 65088 h 71876"/>
                  <a:gd name="connsiteX3" fmla="*/ 243256 w 494296"/>
                  <a:gd name="connsiteY3" fmla="*/ 47626 h 71876"/>
                  <a:gd name="connsiteX4" fmla="*/ 284 w 494296"/>
                  <a:gd name="connsiteY4" fmla="*/ 65088 h 71876"/>
                  <a:gd name="connsiteX0" fmla="*/ 202 w 507543"/>
                  <a:gd name="connsiteY0" fmla="*/ 65100 h 76923"/>
                  <a:gd name="connsiteX1" fmla="*/ 246349 w 507543"/>
                  <a:gd name="connsiteY1" fmla="*/ 12 h 76923"/>
                  <a:gd name="connsiteX2" fmla="*/ 506353 w 507543"/>
                  <a:gd name="connsiteY2" fmla="*/ 70669 h 76923"/>
                  <a:gd name="connsiteX3" fmla="*/ 243174 w 507543"/>
                  <a:gd name="connsiteY3" fmla="*/ 47638 h 76923"/>
                  <a:gd name="connsiteX4" fmla="*/ 202 w 507543"/>
                  <a:gd name="connsiteY4" fmla="*/ 65100 h 76923"/>
                  <a:gd name="connsiteX0" fmla="*/ 200 w 508789"/>
                  <a:gd name="connsiteY0" fmla="*/ 47533 h 77497"/>
                  <a:gd name="connsiteX1" fmla="*/ 247594 w 508789"/>
                  <a:gd name="connsiteY1" fmla="*/ 288 h 77497"/>
                  <a:gd name="connsiteX2" fmla="*/ 507598 w 508789"/>
                  <a:gd name="connsiteY2" fmla="*/ 70945 h 77497"/>
                  <a:gd name="connsiteX3" fmla="*/ 244419 w 508789"/>
                  <a:gd name="connsiteY3" fmla="*/ 47914 h 77497"/>
                  <a:gd name="connsiteX4" fmla="*/ 200 w 508789"/>
                  <a:gd name="connsiteY4" fmla="*/ 47533 h 77497"/>
                  <a:gd name="connsiteX0" fmla="*/ 5 w 507407"/>
                  <a:gd name="connsiteY0" fmla="*/ 51680 h 76748"/>
                  <a:gd name="connsiteX1" fmla="*/ 250214 w 507407"/>
                  <a:gd name="connsiteY1" fmla="*/ 230 h 76748"/>
                  <a:gd name="connsiteX2" fmla="*/ 507403 w 507407"/>
                  <a:gd name="connsiteY2" fmla="*/ 75092 h 76748"/>
                  <a:gd name="connsiteX3" fmla="*/ 244224 w 507407"/>
                  <a:gd name="connsiteY3" fmla="*/ 52061 h 76748"/>
                  <a:gd name="connsiteX4" fmla="*/ 5 w 507407"/>
                  <a:gd name="connsiteY4" fmla="*/ 51680 h 76748"/>
                  <a:gd name="connsiteX0" fmla="*/ 4 w 507405"/>
                  <a:gd name="connsiteY0" fmla="*/ 51669 h 75638"/>
                  <a:gd name="connsiteX1" fmla="*/ 250213 w 507405"/>
                  <a:gd name="connsiteY1" fmla="*/ 219 h 75638"/>
                  <a:gd name="connsiteX2" fmla="*/ 507402 w 507405"/>
                  <a:gd name="connsiteY2" fmla="*/ 75081 h 75638"/>
                  <a:gd name="connsiteX3" fmla="*/ 255481 w 507405"/>
                  <a:gd name="connsiteY3" fmla="*/ 35230 h 75638"/>
                  <a:gd name="connsiteX4" fmla="*/ 4 w 507405"/>
                  <a:gd name="connsiteY4" fmla="*/ 51669 h 75638"/>
                  <a:gd name="connsiteX0" fmla="*/ 4 w 507406"/>
                  <a:gd name="connsiteY0" fmla="*/ 51669 h 75614"/>
                  <a:gd name="connsiteX1" fmla="*/ 250213 w 507406"/>
                  <a:gd name="connsiteY1" fmla="*/ 219 h 75614"/>
                  <a:gd name="connsiteX2" fmla="*/ 507402 w 507406"/>
                  <a:gd name="connsiteY2" fmla="*/ 75081 h 75614"/>
                  <a:gd name="connsiteX3" fmla="*/ 255481 w 507406"/>
                  <a:gd name="connsiteY3" fmla="*/ 35230 h 75614"/>
                  <a:gd name="connsiteX4" fmla="*/ 4 w 507406"/>
                  <a:gd name="connsiteY4" fmla="*/ 51669 h 75614"/>
                  <a:gd name="connsiteX0" fmla="*/ 4 w 507406"/>
                  <a:gd name="connsiteY0" fmla="*/ 51484 h 75429"/>
                  <a:gd name="connsiteX1" fmla="*/ 250213 w 507406"/>
                  <a:gd name="connsiteY1" fmla="*/ 34 h 75429"/>
                  <a:gd name="connsiteX2" fmla="*/ 507402 w 507406"/>
                  <a:gd name="connsiteY2" fmla="*/ 74896 h 75429"/>
                  <a:gd name="connsiteX3" fmla="*/ 255481 w 507406"/>
                  <a:gd name="connsiteY3" fmla="*/ 35045 h 75429"/>
                  <a:gd name="connsiteX4" fmla="*/ 4 w 507406"/>
                  <a:gd name="connsiteY4" fmla="*/ 51484 h 75429"/>
                  <a:gd name="connsiteX0" fmla="*/ 4 w 521857"/>
                  <a:gd name="connsiteY0" fmla="*/ 51519 h 64978"/>
                  <a:gd name="connsiteX1" fmla="*/ 250213 w 521857"/>
                  <a:gd name="connsiteY1" fmla="*/ 69 h 64978"/>
                  <a:gd name="connsiteX2" fmla="*/ 521854 w 521857"/>
                  <a:gd name="connsiteY2" fmla="*/ 64286 h 64978"/>
                  <a:gd name="connsiteX3" fmla="*/ 255481 w 521857"/>
                  <a:gd name="connsiteY3" fmla="*/ 35080 h 64978"/>
                  <a:gd name="connsiteX4" fmla="*/ 4 w 521857"/>
                  <a:gd name="connsiteY4" fmla="*/ 51519 h 64978"/>
                  <a:gd name="connsiteX0" fmla="*/ 4 w 522325"/>
                  <a:gd name="connsiteY0" fmla="*/ 51519 h 66751"/>
                  <a:gd name="connsiteX1" fmla="*/ 250213 w 522325"/>
                  <a:gd name="connsiteY1" fmla="*/ 69 h 66751"/>
                  <a:gd name="connsiteX2" fmla="*/ 521854 w 522325"/>
                  <a:gd name="connsiteY2" fmla="*/ 64286 h 66751"/>
                  <a:gd name="connsiteX3" fmla="*/ 255481 w 522325"/>
                  <a:gd name="connsiteY3" fmla="*/ 35080 h 66751"/>
                  <a:gd name="connsiteX4" fmla="*/ 4 w 522325"/>
                  <a:gd name="connsiteY4" fmla="*/ 51519 h 66751"/>
                  <a:gd name="connsiteX0" fmla="*/ 4 w 512885"/>
                  <a:gd name="connsiteY0" fmla="*/ 51644 h 75743"/>
                  <a:gd name="connsiteX1" fmla="*/ 250213 w 512885"/>
                  <a:gd name="connsiteY1" fmla="*/ 194 h 75743"/>
                  <a:gd name="connsiteX2" fmla="*/ 512395 w 512885"/>
                  <a:gd name="connsiteY2" fmla="*/ 73618 h 75743"/>
                  <a:gd name="connsiteX3" fmla="*/ 255481 w 512885"/>
                  <a:gd name="connsiteY3" fmla="*/ 35205 h 75743"/>
                  <a:gd name="connsiteX4" fmla="*/ 4 w 512885"/>
                  <a:gd name="connsiteY4" fmla="*/ 51644 h 75743"/>
                  <a:gd name="connsiteX0" fmla="*/ 3 w 518328"/>
                  <a:gd name="connsiteY0" fmla="*/ 37277 h 76329"/>
                  <a:gd name="connsiteX1" fmla="*/ 255653 w 518328"/>
                  <a:gd name="connsiteY1" fmla="*/ 686 h 76329"/>
                  <a:gd name="connsiteX2" fmla="*/ 517835 w 518328"/>
                  <a:gd name="connsiteY2" fmla="*/ 74110 h 76329"/>
                  <a:gd name="connsiteX3" fmla="*/ 260921 w 518328"/>
                  <a:gd name="connsiteY3" fmla="*/ 35697 h 76329"/>
                  <a:gd name="connsiteX4" fmla="*/ 3 w 518328"/>
                  <a:gd name="connsiteY4" fmla="*/ 37277 h 76329"/>
                  <a:gd name="connsiteX0" fmla="*/ 3 w 518328"/>
                  <a:gd name="connsiteY0" fmla="*/ 37511 h 76563"/>
                  <a:gd name="connsiteX1" fmla="*/ 255653 w 518328"/>
                  <a:gd name="connsiteY1" fmla="*/ 920 h 76563"/>
                  <a:gd name="connsiteX2" fmla="*/ 517835 w 518328"/>
                  <a:gd name="connsiteY2" fmla="*/ 74344 h 76563"/>
                  <a:gd name="connsiteX3" fmla="*/ 260921 w 518328"/>
                  <a:gd name="connsiteY3" fmla="*/ 35931 h 76563"/>
                  <a:gd name="connsiteX4" fmla="*/ 3 w 518328"/>
                  <a:gd name="connsiteY4" fmla="*/ 37511 h 76563"/>
                  <a:gd name="connsiteX0" fmla="*/ 3 w 518383"/>
                  <a:gd name="connsiteY0" fmla="*/ 38261 h 77313"/>
                  <a:gd name="connsiteX1" fmla="*/ 255653 w 518383"/>
                  <a:gd name="connsiteY1" fmla="*/ 1670 h 77313"/>
                  <a:gd name="connsiteX2" fmla="*/ 517835 w 518383"/>
                  <a:gd name="connsiteY2" fmla="*/ 75094 h 77313"/>
                  <a:gd name="connsiteX3" fmla="*/ 260921 w 518383"/>
                  <a:gd name="connsiteY3" fmla="*/ 36681 h 77313"/>
                  <a:gd name="connsiteX4" fmla="*/ 3 w 518383"/>
                  <a:gd name="connsiteY4" fmla="*/ 38261 h 77313"/>
                  <a:gd name="connsiteX0" fmla="*/ 4 w 518384"/>
                  <a:gd name="connsiteY0" fmla="*/ 38261 h 78024"/>
                  <a:gd name="connsiteX1" fmla="*/ 255654 w 518384"/>
                  <a:gd name="connsiteY1" fmla="*/ 1670 h 78024"/>
                  <a:gd name="connsiteX2" fmla="*/ 517836 w 518384"/>
                  <a:gd name="connsiteY2" fmla="*/ 75094 h 78024"/>
                  <a:gd name="connsiteX3" fmla="*/ 260922 w 518384"/>
                  <a:gd name="connsiteY3" fmla="*/ 36681 h 78024"/>
                  <a:gd name="connsiteX4" fmla="*/ 4 w 518384"/>
                  <a:gd name="connsiteY4" fmla="*/ 38261 h 78024"/>
                  <a:gd name="connsiteX0" fmla="*/ 4 w 518384"/>
                  <a:gd name="connsiteY0" fmla="*/ 38261 h 77845"/>
                  <a:gd name="connsiteX1" fmla="*/ 255654 w 518384"/>
                  <a:gd name="connsiteY1" fmla="*/ 1670 h 77845"/>
                  <a:gd name="connsiteX2" fmla="*/ 517836 w 518384"/>
                  <a:gd name="connsiteY2" fmla="*/ 75094 h 77845"/>
                  <a:gd name="connsiteX3" fmla="*/ 260922 w 518384"/>
                  <a:gd name="connsiteY3" fmla="*/ 36681 h 77845"/>
                  <a:gd name="connsiteX4" fmla="*/ 4 w 518384"/>
                  <a:gd name="connsiteY4" fmla="*/ 38261 h 77845"/>
                  <a:gd name="connsiteX0" fmla="*/ 15 w 517865"/>
                  <a:gd name="connsiteY0" fmla="*/ 37873 h 75347"/>
                  <a:gd name="connsiteX1" fmla="*/ 255665 w 517865"/>
                  <a:gd name="connsiteY1" fmla="*/ 1282 h 75347"/>
                  <a:gd name="connsiteX2" fmla="*/ 517847 w 517865"/>
                  <a:gd name="connsiteY2" fmla="*/ 74706 h 75347"/>
                  <a:gd name="connsiteX3" fmla="*/ 266170 w 517865"/>
                  <a:gd name="connsiteY3" fmla="*/ 33394 h 75347"/>
                  <a:gd name="connsiteX4" fmla="*/ 15 w 517865"/>
                  <a:gd name="connsiteY4" fmla="*/ 37873 h 75347"/>
                  <a:gd name="connsiteX0" fmla="*/ 14 w 519320"/>
                  <a:gd name="connsiteY0" fmla="*/ 37011 h 65674"/>
                  <a:gd name="connsiteX1" fmla="*/ 255664 w 519320"/>
                  <a:gd name="connsiteY1" fmla="*/ 420 h 65674"/>
                  <a:gd name="connsiteX2" fmla="*/ 519307 w 519320"/>
                  <a:gd name="connsiteY2" fmla="*/ 65093 h 65674"/>
                  <a:gd name="connsiteX3" fmla="*/ 266169 w 519320"/>
                  <a:gd name="connsiteY3" fmla="*/ 32532 h 65674"/>
                  <a:gd name="connsiteX4" fmla="*/ 14 w 519320"/>
                  <a:gd name="connsiteY4" fmla="*/ 37011 h 65674"/>
                  <a:gd name="connsiteX0" fmla="*/ 14 w 519679"/>
                  <a:gd name="connsiteY0" fmla="*/ 37011 h 69159"/>
                  <a:gd name="connsiteX1" fmla="*/ 255664 w 519679"/>
                  <a:gd name="connsiteY1" fmla="*/ 420 h 69159"/>
                  <a:gd name="connsiteX2" fmla="*/ 519307 w 519679"/>
                  <a:gd name="connsiteY2" fmla="*/ 65093 h 69159"/>
                  <a:gd name="connsiteX3" fmla="*/ 266169 w 519679"/>
                  <a:gd name="connsiteY3" fmla="*/ 32532 h 69159"/>
                  <a:gd name="connsiteX4" fmla="*/ 14 w 519679"/>
                  <a:gd name="connsiteY4" fmla="*/ 37011 h 69159"/>
                  <a:gd name="connsiteX0" fmla="*/ 14 w 526569"/>
                  <a:gd name="connsiteY0" fmla="*/ 37186 h 75113"/>
                  <a:gd name="connsiteX1" fmla="*/ 255664 w 526569"/>
                  <a:gd name="connsiteY1" fmla="*/ 595 h 75113"/>
                  <a:gd name="connsiteX2" fmla="*/ 526208 w 526569"/>
                  <a:gd name="connsiteY2" fmla="*/ 71377 h 75113"/>
                  <a:gd name="connsiteX3" fmla="*/ 266169 w 526569"/>
                  <a:gd name="connsiteY3" fmla="*/ 32707 h 75113"/>
                  <a:gd name="connsiteX4" fmla="*/ 14 w 526569"/>
                  <a:gd name="connsiteY4" fmla="*/ 37186 h 75113"/>
                  <a:gd name="connsiteX0" fmla="*/ 1 w 526556"/>
                  <a:gd name="connsiteY0" fmla="*/ 37450 h 75377"/>
                  <a:gd name="connsiteX1" fmla="*/ 255651 w 526556"/>
                  <a:gd name="connsiteY1" fmla="*/ 859 h 75377"/>
                  <a:gd name="connsiteX2" fmla="*/ 526195 w 526556"/>
                  <a:gd name="connsiteY2" fmla="*/ 71641 h 75377"/>
                  <a:gd name="connsiteX3" fmla="*/ 266156 w 526556"/>
                  <a:gd name="connsiteY3" fmla="*/ 32971 h 75377"/>
                  <a:gd name="connsiteX4" fmla="*/ 1 w 526556"/>
                  <a:gd name="connsiteY4" fmla="*/ 37450 h 7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556" h="75377">
                    <a:moveTo>
                      <a:pt x="1" y="37450"/>
                    </a:moveTo>
                    <a:cubicBezTo>
                      <a:pt x="441" y="18971"/>
                      <a:pt x="167952" y="-4839"/>
                      <a:pt x="255651" y="859"/>
                    </a:cubicBezTo>
                    <a:cubicBezTo>
                      <a:pt x="343350" y="6557"/>
                      <a:pt x="536012" y="53930"/>
                      <a:pt x="526195" y="71641"/>
                    </a:cubicBezTo>
                    <a:cubicBezTo>
                      <a:pt x="516378" y="89352"/>
                      <a:pt x="353855" y="38669"/>
                      <a:pt x="266156" y="32971"/>
                    </a:cubicBezTo>
                    <a:cubicBezTo>
                      <a:pt x="178457" y="27273"/>
                      <a:pt x="-439" y="55929"/>
                      <a:pt x="1" y="3745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8706A8B6-B916-4624-8597-FC3D260EB6D8}"/>
                </a:ext>
              </a:extLst>
            </p:cNvPr>
            <p:cNvGrpSpPr/>
            <p:nvPr/>
          </p:nvGrpSpPr>
          <p:grpSpPr>
            <a:xfrm>
              <a:off x="1862441" y="3902444"/>
              <a:ext cx="1839816" cy="1618804"/>
              <a:chOff x="2143428" y="3808538"/>
              <a:chExt cx="1839816" cy="1618804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EFE2C67-6521-41A8-B2C5-829E926BED59}"/>
                  </a:ext>
                </a:extLst>
              </p:cNvPr>
              <p:cNvSpPr/>
              <p:nvPr/>
            </p:nvSpPr>
            <p:spPr>
              <a:xfrm rot="2700000">
                <a:off x="2408361" y="4278559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pattFill prst="dkUpDiag">
                <a:fgClr>
                  <a:srgbClr val="339933"/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EAD3A5A0-AE26-4A59-8EBF-0495216DBF2B}"/>
                  </a:ext>
                </a:extLst>
              </p:cNvPr>
              <p:cNvSpPr/>
              <p:nvPr/>
            </p:nvSpPr>
            <p:spPr>
              <a:xfrm rot="2700000">
                <a:off x="3142653" y="3500881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6B74C343-E5EB-4466-8BC6-77530EAAD2FC}"/>
                  </a:ext>
                </a:extLst>
              </p:cNvPr>
              <p:cNvSpPr/>
              <p:nvPr/>
            </p:nvSpPr>
            <p:spPr>
              <a:xfrm rot="2700000">
                <a:off x="2408362" y="4278561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82F17467-4C74-473A-B871-7CF6721673F8}"/>
                  </a:ext>
                </a:extLst>
              </p:cNvPr>
              <p:cNvSpPr/>
              <p:nvPr/>
            </p:nvSpPr>
            <p:spPr>
              <a:xfrm rot="2700000">
                <a:off x="3142654" y="3500883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9EC912B2-23EB-4E4A-85EE-2B2006102EFC}"/>
                  </a:ext>
                </a:extLst>
              </p:cNvPr>
              <p:cNvSpPr/>
              <p:nvPr/>
            </p:nvSpPr>
            <p:spPr>
              <a:xfrm rot="2700000">
                <a:off x="2058570" y="5092653"/>
                <a:ext cx="479634" cy="189744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B19F9650-47F6-4B04-9664-7B21EBA33BCD}"/>
                  </a:ext>
                </a:extLst>
              </p:cNvPr>
              <p:cNvSpPr/>
              <p:nvPr/>
            </p:nvSpPr>
            <p:spPr>
              <a:xfrm rot="2700000">
                <a:off x="2110360" y="5131444"/>
                <a:ext cx="359969" cy="11174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A8D69F05-7599-40C4-A9BC-5183E102F1B4}"/>
                  </a:ext>
                </a:extLst>
              </p:cNvPr>
              <p:cNvSpPr/>
              <p:nvPr/>
            </p:nvSpPr>
            <p:spPr>
              <a:xfrm rot="2700000">
                <a:off x="2745553" y="4366897"/>
                <a:ext cx="518608" cy="229793"/>
              </a:xfrm>
              <a:custGeom>
                <a:avLst/>
                <a:gdLst>
                  <a:gd name="connsiteX0" fmla="*/ 21271 w 537661"/>
                  <a:gd name="connsiteY0" fmla="*/ 51982 h 254121"/>
                  <a:gd name="connsiteX1" fmla="*/ 53865 w 537661"/>
                  <a:gd name="connsiteY1" fmla="*/ 38595 h 254121"/>
                  <a:gd name="connsiteX2" fmla="*/ 272581 w 537661"/>
                  <a:gd name="connsiteY2" fmla="*/ 590 h 254121"/>
                  <a:gd name="connsiteX3" fmla="*/ 493480 w 537661"/>
                  <a:gd name="connsiteY3" fmla="*/ 22618 h 254121"/>
                  <a:gd name="connsiteX4" fmla="*/ 508522 w 537661"/>
                  <a:gd name="connsiteY4" fmla="*/ 27554 h 254121"/>
                  <a:gd name="connsiteX5" fmla="*/ 508714 w 537661"/>
                  <a:gd name="connsiteY5" fmla="*/ 58586 h 254121"/>
                  <a:gd name="connsiteX6" fmla="*/ 526247 w 537661"/>
                  <a:gd name="connsiteY6" fmla="*/ 95733 h 254121"/>
                  <a:gd name="connsiteX7" fmla="*/ 532933 w 537661"/>
                  <a:gd name="connsiteY7" fmla="*/ 116918 h 254121"/>
                  <a:gd name="connsiteX8" fmla="*/ 537537 w 537661"/>
                  <a:gd name="connsiteY8" fmla="*/ 131507 h 254121"/>
                  <a:gd name="connsiteX9" fmla="*/ 516421 w 537661"/>
                  <a:gd name="connsiteY9" fmla="*/ 193449 h 254121"/>
                  <a:gd name="connsiteX10" fmla="*/ 516122 w 537661"/>
                  <a:gd name="connsiteY10" fmla="*/ 229907 h 254121"/>
                  <a:gd name="connsiteX11" fmla="*/ 500832 w 537661"/>
                  <a:gd name="connsiteY11" fmla="*/ 224890 h 254121"/>
                  <a:gd name="connsiteX12" fmla="*/ 279933 w 537661"/>
                  <a:gd name="connsiteY12" fmla="*/ 202863 h 254121"/>
                  <a:gd name="connsiteX13" fmla="*/ 61217 w 537661"/>
                  <a:gd name="connsiteY13" fmla="*/ 240867 h 254121"/>
                  <a:gd name="connsiteX14" fmla="*/ 28947 w 537661"/>
                  <a:gd name="connsiteY14" fmla="*/ 254121 h 254121"/>
                  <a:gd name="connsiteX15" fmla="*/ 28947 w 537661"/>
                  <a:gd name="connsiteY15" fmla="*/ 220747 h 254121"/>
                  <a:gd name="connsiteX16" fmla="*/ 11415 w 537661"/>
                  <a:gd name="connsiteY16" fmla="*/ 175246 h 254121"/>
                  <a:gd name="connsiteX17" fmla="*/ 1199 w 537661"/>
                  <a:gd name="connsiteY17" fmla="*/ 135671 h 254121"/>
                  <a:gd name="connsiteX18" fmla="*/ 124 w 537661"/>
                  <a:gd name="connsiteY18" fmla="*/ 131507 h 254121"/>
                  <a:gd name="connsiteX19" fmla="*/ 21240 w 537661"/>
                  <a:gd name="connsiteY19" fmla="*/ 56373 h 25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37661" h="254121">
                    <a:moveTo>
                      <a:pt x="21271" y="51982"/>
                    </a:moveTo>
                    <a:lnTo>
                      <a:pt x="53865" y="38595"/>
                    </a:lnTo>
                    <a:cubicBezTo>
                      <a:pt x="115921" y="17364"/>
                      <a:pt x="191160" y="3550"/>
                      <a:pt x="272581" y="590"/>
                    </a:cubicBezTo>
                    <a:cubicBezTo>
                      <a:pt x="354003" y="-2369"/>
                      <a:pt x="430046" y="5948"/>
                      <a:pt x="493480" y="22618"/>
                    </a:cubicBezTo>
                    <a:lnTo>
                      <a:pt x="508522" y="27554"/>
                    </a:lnTo>
                    <a:lnTo>
                      <a:pt x="508714" y="58586"/>
                    </a:lnTo>
                    <a:cubicBezTo>
                      <a:pt x="513517" y="70740"/>
                      <a:pt x="520402" y="83352"/>
                      <a:pt x="526247" y="95733"/>
                    </a:cubicBezTo>
                    <a:lnTo>
                      <a:pt x="532933" y="116918"/>
                    </a:lnTo>
                    <a:lnTo>
                      <a:pt x="537537" y="131507"/>
                    </a:lnTo>
                    <a:cubicBezTo>
                      <a:pt x="538822" y="153984"/>
                      <a:pt x="530018" y="181841"/>
                      <a:pt x="516421" y="193449"/>
                    </a:cubicBezTo>
                    <a:lnTo>
                      <a:pt x="516122" y="229907"/>
                    </a:lnTo>
                    <a:lnTo>
                      <a:pt x="500832" y="224890"/>
                    </a:lnTo>
                    <a:cubicBezTo>
                      <a:pt x="437398" y="208221"/>
                      <a:pt x="361355" y="199904"/>
                      <a:pt x="279933" y="202863"/>
                    </a:cubicBezTo>
                    <a:cubicBezTo>
                      <a:pt x="198511" y="205822"/>
                      <a:pt x="123273" y="219637"/>
                      <a:pt x="61217" y="240867"/>
                    </a:cubicBezTo>
                    <a:lnTo>
                      <a:pt x="28947" y="254121"/>
                    </a:lnTo>
                    <a:lnTo>
                      <a:pt x="28947" y="220747"/>
                    </a:lnTo>
                    <a:cubicBezTo>
                      <a:pt x="24144" y="205874"/>
                      <a:pt x="17259" y="190413"/>
                      <a:pt x="11415" y="175246"/>
                    </a:cubicBezTo>
                    <a:lnTo>
                      <a:pt x="1199" y="135671"/>
                    </a:lnTo>
                    <a:lnTo>
                      <a:pt x="124" y="131507"/>
                    </a:lnTo>
                    <a:cubicBezTo>
                      <a:pt x="-1160" y="104111"/>
                      <a:pt x="7643" y="67690"/>
                      <a:pt x="21240" y="5637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  <a:alpha val="50000"/>
                    </a:srgbClr>
                  </a:gs>
                  <a:gs pos="0">
                    <a:srgbClr val="FFC000">
                      <a:lumMod val="75000"/>
                      <a:alpha val="50000"/>
                    </a:srgbClr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楕円 28">
                <a:extLst>
                  <a:ext uri="{FF2B5EF4-FFF2-40B4-BE49-F238E27FC236}">
                    <a16:creationId xmlns:a16="http://schemas.microsoft.com/office/drawing/2014/main" id="{DBAFF68F-32FE-4707-AB6B-014B026B1ACA}"/>
                  </a:ext>
                </a:extLst>
              </p:cNvPr>
              <p:cNvSpPr/>
              <p:nvPr/>
            </p:nvSpPr>
            <p:spPr>
              <a:xfrm rot="2300136">
                <a:off x="2760775" y="4415715"/>
                <a:ext cx="526282" cy="86530"/>
              </a:xfrm>
              <a:custGeom>
                <a:avLst/>
                <a:gdLst>
                  <a:gd name="connsiteX0" fmla="*/ 0 w 492293"/>
                  <a:gd name="connsiteY0" fmla="*/ 26988 h 53975"/>
                  <a:gd name="connsiteX1" fmla="*/ 246147 w 492293"/>
                  <a:gd name="connsiteY1" fmla="*/ 0 h 53975"/>
                  <a:gd name="connsiteX2" fmla="*/ 492294 w 492293"/>
                  <a:gd name="connsiteY2" fmla="*/ 26988 h 53975"/>
                  <a:gd name="connsiteX3" fmla="*/ 246147 w 492293"/>
                  <a:gd name="connsiteY3" fmla="*/ 53976 h 53975"/>
                  <a:gd name="connsiteX4" fmla="*/ 0 w 492293"/>
                  <a:gd name="connsiteY4" fmla="*/ 26988 h 53975"/>
                  <a:gd name="connsiteX0" fmla="*/ 0 w 492294"/>
                  <a:gd name="connsiteY0" fmla="*/ 65088 h 92076"/>
                  <a:gd name="connsiteX1" fmla="*/ 246147 w 492294"/>
                  <a:gd name="connsiteY1" fmla="*/ 0 h 92076"/>
                  <a:gd name="connsiteX2" fmla="*/ 492294 w 492294"/>
                  <a:gd name="connsiteY2" fmla="*/ 65088 h 92076"/>
                  <a:gd name="connsiteX3" fmla="*/ 246147 w 492294"/>
                  <a:gd name="connsiteY3" fmla="*/ 92076 h 92076"/>
                  <a:gd name="connsiteX4" fmla="*/ 0 w 492294"/>
                  <a:gd name="connsiteY4" fmla="*/ 65088 h 92076"/>
                  <a:gd name="connsiteX0" fmla="*/ 1 w 492295"/>
                  <a:gd name="connsiteY0" fmla="*/ 65088 h 69011"/>
                  <a:gd name="connsiteX1" fmla="*/ 246148 w 492295"/>
                  <a:gd name="connsiteY1" fmla="*/ 0 h 69011"/>
                  <a:gd name="connsiteX2" fmla="*/ 492295 w 492295"/>
                  <a:gd name="connsiteY2" fmla="*/ 65088 h 69011"/>
                  <a:gd name="connsiteX3" fmla="*/ 242973 w 492295"/>
                  <a:gd name="connsiteY3" fmla="*/ 47626 h 69011"/>
                  <a:gd name="connsiteX4" fmla="*/ 1 w 492295"/>
                  <a:gd name="connsiteY4" fmla="*/ 65088 h 69011"/>
                  <a:gd name="connsiteX0" fmla="*/ 284 w 492578"/>
                  <a:gd name="connsiteY0" fmla="*/ 65088 h 69011"/>
                  <a:gd name="connsiteX1" fmla="*/ 246431 w 492578"/>
                  <a:gd name="connsiteY1" fmla="*/ 0 h 69011"/>
                  <a:gd name="connsiteX2" fmla="*/ 492578 w 492578"/>
                  <a:gd name="connsiteY2" fmla="*/ 65088 h 69011"/>
                  <a:gd name="connsiteX3" fmla="*/ 243256 w 492578"/>
                  <a:gd name="connsiteY3" fmla="*/ 47626 h 69011"/>
                  <a:gd name="connsiteX4" fmla="*/ 284 w 492578"/>
                  <a:gd name="connsiteY4" fmla="*/ 65088 h 69011"/>
                  <a:gd name="connsiteX0" fmla="*/ 284 w 494296"/>
                  <a:gd name="connsiteY0" fmla="*/ 65088 h 71876"/>
                  <a:gd name="connsiteX1" fmla="*/ 246431 w 494296"/>
                  <a:gd name="connsiteY1" fmla="*/ 0 h 71876"/>
                  <a:gd name="connsiteX2" fmla="*/ 492578 w 494296"/>
                  <a:gd name="connsiteY2" fmla="*/ 65088 h 71876"/>
                  <a:gd name="connsiteX3" fmla="*/ 243256 w 494296"/>
                  <a:gd name="connsiteY3" fmla="*/ 47626 h 71876"/>
                  <a:gd name="connsiteX4" fmla="*/ 284 w 494296"/>
                  <a:gd name="connsiteY4" fmla="*/ 65088 h 71876"/>
                  <a:gd name="connsiteX0" fmla="*/ 202 w 507543"/>
                  <a:gd name="connsiteY0" fmla="*/ 65100 h 76923"/>
                  <a:gd name="connsiteX1" fmla="*/ 246349 w 507543"/>
                  <a:gd name="connsiteY1" fmla="*/ 12 h 76923"/>
                  <a:gd name="connsiteX2" fmla="*/ 506353 w 507543"/>
                  <a:gd name="connsiteY2" fmla="*/ 70669 h 76923"/>
                  <a:gd name="connsiteX3" fmla="*/ 243174 w 507543"/>
                  <a:gd name="connsiteY3" fmla="*/ 47638 h 76923"/>
                  <a:gd name="connsiteX4" fmla="*/ 202 w 507543"/>
                  <a:gd name="connsiteY4" fmla="*/ 65100 h 76923"/>
                  <a:gd name="connsiteX0" fmla="*/ 200 w 508789"/>
                  <a:gd name="connsiteY0" fmla="*/ 47533 h 77497"/>
                  <a:gd name="connsiteX1" fmla="*/ 247594 w 508789"/>
                  <a:gd name="connsiteY1" fmla="*/ 288 h 77497"/>
                  <a:gd name="connsiteX2" fmla="*/ 507598 w 508789"/>
                  <a:gd name="connsiteY2" fmla="*/ 70945 h 77497"/>
                  <a:gd name="connsiteX3" fmla="*/ 244419 w 508789"/>
                  <a:gd name="connsiteY3" fmla="*/ 47914 h 77497"/>
                  <a:gd name="connsiteX4" fmla="*/ 200 w 508789"/>
                  <a:gd name="connsiteY4" fmla="*/ 47533 h 77497"/>
                  <a:gd name="connsiteX0" fmla="*/ 5 w 507407"/>
                  <a:gd name="connsiteY0" fmla="*/ 51680 h 76748"/>
                  <a:gd name="connsiteX1" fmla="*/ 250214 w 507407"/>
                  <a:gd name="connsiteY1" fmla="*/ 230 h 76748"/>
                  <a:gd name="connsiteX2" fmla="*/ 507403 w 507407"/>
                  <a:gd name="connsiteY2" fmla="*/ 75092 h 76748"/>
                  <a:gd name="connsiteX3" fmla="*/ 244224 w 507407"/>
                  <a:gd name="connsiteY3" fmla="*/ 52061 h 76748"/>
                  <a:gd name="connsiteX4" fmla="*/ 5 w 507407"/>
                  <a:gd name="connsiteY4" fmla="*/ 51680 h 76748"/>
                  <a:gd name="connsiteX0" fmla="*/ 4 w 507405"/>
                  <a:gd name="connsiteY0" fmla="*/ 51669 h 75638"/>
                  <a:gd name="connsiteX1" fmla="*/ 250213 w 507405"/>
                  <a:gd name="connsiteY1" fmla="*/ 219 h 75638"/>
                  <a:gd name="connsiteX2" fmla="*/ 507402 w 507405"/>
                  <a:gd name="connsiteY2" fmla="*/ 75081 h 75638"/>
                  <a:gd name="connsiteX3" fmla="*/ 255481 w 507405"/>
                  <a:gd name="connsiteY3" fmla="*/ 35230 h 75638"/>
                  <a:gd name="connsiteX4" fmla="*/ 4 w 507405"/>
                  <a:gd name="connsiteY4" fmla="*/ 51669 h 75638"/>
                  <a:gd name="connsiteX0" fmla="*/ 4 w 507406"/>
                  <a:gd name="connsiteY0" fmla="*/ 51669 h 75614"/>
                  <a:gd name="connsiteX1" fmla="*/ 250213 w 507406"/>
                  <a:gd name="connsiteY1" fmla="*/ 219 h 75614"/>
                  <a:gd name="connsiteX2" fmla="*/ 507402 w 507406"/>
                  <a:gd name="connsiteY2" fmla="*/ 75081 h 75614"/>
                  <a:gd name="connsiteX3" fmla="*/ 255481 w 507406"/>
                  <a:gd name="connsiteY3" fmla="*/ 35230 h 75614"/>
                  <a:gd name="connsiteX4" fmla="*/ 4 w 507406"/>
                  <a:gd name="connsiteY4" fmla="*/ 51669 h 75614"/>
                  <a:gd name="connsiteX0" fmla="*/ 4 w 507406"/>
                  <a:gd name="connsiteY0" fmla="*/ 51484 h 75429"/>
                  <a:gd name="connsiteX1" fmla="*/ 250213 w 507406"/>
                  <a:gd name="connsiteY1" fmla="*/ 34 h 75429"/>
                  <a:gd name="connsiteX2" fmla="*/ 507402 w 507406"/>
                  <a:gd name="connsiteY2" fmla="*/ 74896 h 75429"/>
                  <a:gd name="connsiteX3" fmla="*/ 255481 w 507406"/>
                  <a:gd name="connsiteY3" fmla="*/ 35045 h 75429"/>
                  <a:gd name="connsiteX4" fmla="*/ 4 w 507406"/>
                  <a:gd name="connsiteY4" fmla="*/ 51484 h 75429"/>
                  <a:gd name="connsiteX0" fmla="*/ 4 w 521857"/>
                  <a:gd name="connsiteY0" fmla="*/ 51519 h 64978"/>
                  <a:gd name="connsiteX1" fmla="*/ 250213 w 521857"/>
                  <a:gd name="connsiteY1" fmla="*/ 69 h 64978"/>
                  <a:gd name="connsiteX2" fmla="*/ 521854 w 521857"/>
                  <a:gd name="connsiteY2" fmla="*/ 64286 h 64978"/>
                  <a:gd name="connsiteX3" fmla="*/ 255481 w 521857"/>
                  <a:gd name="connsiteY3" fmla="*/ 35080 h 64978"/>
                  <a:gd name="connsiteX4" fmla="*/ 4 w 521857"/>
                  <a:gd name="connsiteY4" fmla="*/ 51519 h 64978"/>
                  <a:gd name="connsiteX0" fmla="*/ 4 w 522325"/>
                  <a:gd name="connsiteY0" fmla="*/ 51519 h 66751"/>
                  <a:gd name="connsiteX1" fmla="*/ 250213 w 522325"/>
                  <a:gd name="connsiteY1" fmla="*/ 69 h 66751"/>
                  <a:gd name="connsiteX2" fmla="*/ 521854 w 522325"/>
                  <a:gd name="connsiteY2" fmla="*/ 64286 h 66751"/>
                  <a:gd name="connsiteX3" fmla="*/ 255481 w 522325"/>
                  <a:gd name="connsiteY3" fmla="*/ 35080 h 66751"/>
                  <a:gd name="connsiteX4" fmla="*/ 4 w 522325"/>
                  <a:gd name="connsiteY4" fmla="*/ 51519 h 66751"/>
                  <a:gd name="connsiteX0" fmla="*/ 4 w 512885"/>
                  <a:gd name="connsiteY0" fmla="*/ 51644 h 75743"/>
                  <a:gd name="connsiteX1" fmla="*/ 250213 w 512885"/>
                  <a:gd name="connsiteY1" fmla="*/ 194 h 75743"/>
                  <a:gd name="connsiteX2" fmla="*/ 512395 w 512885"/>
                  <a:gd name="connsiteY2" fmla="*/ 73618 h 75743"/>
                  <a:gd name="connsiteX3" fmla="*/ 255481 w 512885"/>
                  <a:gd name="connsiteY3" fmla="*/ 35205 h 75743"/>
                  <a:gd name="connsiteX4" fmla="*/ 4 w 512885"/>
                  <a:gd name="connsiteY4" fmla="*/ 51644 h 75743"/>
                  <a:gd name="connsiteX0" fmla="*/ 3 w 518328"/>
                  <a:gd name="connsiteY0" fmla="*/ 37277 h 76329"/>
                  <a:gd name="connsiteX1" fmla="*/ 255653 w 518328"/>
                  <a:gd name="connsiteY1" fmla="*/ 686 h 76329"/>
                  <a:gd name="connsiteX2" fmla="*/ 517835 w 518328"/>
                  <a:gd name="connsiteY2" fmla="*/ 74110 h 76329"/>
                  <a:gd name="connsiteX3" fmla="*/ 260921 w 518328"/>
                  <a:gd name="connsiteY3" fmla="*/ 35697 h 76329"/>
                  <a:gd name="connsiteX4" fmla="*/ 3 w 518328"/>
                  <a:gd name="connsiteY4" fmla="*/ 37277 h 76329"/>
                  <a:gd name="connsiteX0" fmla="*/ 3 w 518328"/>
                  <a:gd name="connsiteY0" fmla="*/ 37511 h 76563"/>
                  <a:gd name="connsiteX1" fmla="*/ 255653 w 518328"/>
                  <a:gd name="connsiteY1" fmla="*/ 920 h 76563"/>
                  <a:gd name="connsiteX2" fmla="*/ 517835 w 518328"/>
                  <a:gd name="connsiteY2" fmla="*/ 74344 h 76563"/>
                  <a:gd name="connsiteX3" fmla="*/ 260921 w 518328"/>
                  <a:gd name="connsiteY3" fmla="*/ 35931 h 76563"/>
                  <a:gd name="connsiteX4" fmla="*/ 3 w 518328"/>
                  <a:gd name="connsiteY4" fmla="*/ 37511 h 76563"/>
                  <a:gd name="connsiteX0" fmla="*/ 3 w 518383"/>
                  <a:gd name="connsiteY0" fmla="*/ 38261 h 77313"/>
                  <a:gd name="connsiteX1" fmla="*/ 255653 w 518383"/>
                  <a:gd name="connsiteY1" fmla="*/ 1670 h 77313"/>
                  <a:gd name="connsiteX2" fmla="*/ 517835 w 518383"/>
                  <a:gd name="connsiteY2" fmla="*/ 75094 h 77313"/>
                  <a:gd name="connsiteX3" fmla="*/ 260921 w 518383"/>
                  <a:gd name="connsiteY3" fmla="*/ 36681 h 77313"/>
                  <a:gd name="connsiteX4" fmla="*/ 3 w 518383"/>
                  <a:gd name="connsiteY4" fmla="*/ 38261 h 77313"/>
                  <a:gd name="connsiteX0" fmla="*/ 4 w 518384"/>
                  <a:gd name="connsiteY0" fmla="*/ 38261 h 78024"/>
                  <a:gd name="connsiteX1" fmla="*/ 255654 w 518384"/>
                  <a:gd name="connsiteY1" fmla="*/ 1670 h 78024"/>
                  <a:gd name="connsiteX2" fmla="*/ 517836 w 518384"/>
                  <a:gd name="connsiteY2" fmla="*/ 75094 h 78024"/>
                  <a:gd name="connsiteX3" fmla="*/ 260922 w 518384"/>
                  <a:gd name="connsiteY3" fmla="*/ 36681 h 78024"/>
                  <a:gd name="connsiteX4" fmla="*/ 4 w 518384"/>
                  <a:gd name="connsiteY4" fmla="*/ 38261 h 78024"/>
                  <a:gd name="connsiteX0" fmla="*/ 4 w 518384"/>
                  <a:gd name="connsiteY0" fmla="*/ 38261 h 77845"/>
                  <a:gd name="connsiteX1" fmla="*/ 255654 w 518384"/>
                  <a:gd name="connsiteY1" fmla="*/ 1670 h 77845"/>
                  <a:gd name="connsiteX2" fmla="*/ 517836 w 518384"/>
                  <a:gd name="connsiteY2" fmla="*/ 75094 h 77845"/>
                  <a:gd name="connsiteX3" fmla="*/ 260922 w 518384"/>
                  <a:gd name="connsiteY3" fmla="*/ 36681 h 77845"/>
                  <a:gd name="connsiteX4" fmla="*/ 4 w 518384"/>
                  <a:gd name="connsiteY4" fmla="*/ 38261 h 77845"/>
                  <a:gd name="connsiteX0" fmla="*/ 15 w 517865"/>
                  <a:gd name="connsiteY0" fmla="*/ 37873 h 75347"/>
                  <a:gd name="connsiteX1" fmla="*/ 255665 w 517865"/>
                  <a:gd name="connsiteY1" fmla="*/ 1282 h 75347"/>
                  <a:gd name="connsiteX2" fmla="*/ 517847 w 517865"/>
                  <a:gd name="connsiteY2" fmla="*/ 74706 h 75347"/>
                  <a:gd name="connsiteX3" fmla="*/ 266170 w 517865"/>
                  <a:gd name="connsiteY3" fmla="*/ 33394 h 75347"/>
                  <a:gd name="connsiteX4" fmla="*/ 15 w 517865"/>
                  <a:gd name="connsiteY4" fmla="*/ 37873 h 75347"/>
                  <a:gd name="connsiteX0" fmla="*/ 14 w 519320"/>
                  <a:gd name="connsiteY0" fmla="*/ 37011 h 65674"/>
                  <a:gd name="connsiteX1" fmla="*/ 255664 w 519320"/>
                  <a:gd name="connsiteY1" fmla="*/ 420 h 65674"/>
                  <a:gd name="connsiteX2" fmla="*/ 519307 w 519320"/>
                  <a:gd name="connsiteY2" fmla="*/ 65093 h 65674"/>
                  <a:gd name="connsiteX3" fmla="*/ 266169 w 519320"/>
                  <a:gd name="connsiteY3" fmla="*/ 32532 h 65674"/>
                  <a:gd name="connsiteX4" fmla="*/ 14 w 519320"/>
                  <a:gd name="connsiteY4" fmla="*/ 37011 h 65674"/>
                  <a:gd name="connsiteX0" fmla="*/ 14 w 519679"/>
                  <a:gd name="connsiteY0" fmla="*/ 37011 h 69159"/>
                  <a:gd name="connsiteX1" fmla="*/ 255664 w 519679"/>
                  <a:gd name="connsiteY1" fmla="*/ 420 h 69159"/>
                  <a:gd name="connsiteX2" fmla="*/ 519307 w 519679"/>
                  <a:gd name="connsiteY2" fmla="*/ 65093 h 69159"/>
                  <a:gd name="connsiteX3" fmla="*/ 266169 w 519679"/>
                  <a:gd name="connsiteY3" fmla="*/ 32532 h 69159"/>
                  <a:gd name="connsiteX4" fmla="*/ 14 w 519679"/>
                  <a:gd name="connsiteY4" fmla="*/ 37011 h 69159"/>
                  <a:gd name="connsiteX0" fmla="*/ 14 w 526569"/>
                  <a:gd name="connsiteY0" fmla="*/ 37186 h 75113"/>
                  <a:gd name="connsiteX1" fmla="*/ 255664 w 526569"/>
                  <a:gd name="connsiteY1" fmla="*/ 595 h 75113"/>
                  <a:gd name="connsiteX2" fmla="*/ 526208 w 526569"/>
                  <a:gd name="connsiteY2" fmla="*/ 71377 h 75113"/>
                  <a:gd name="connsiteX3" fmla="*/ 266169 w 526569"/>
                  <a:gd name="connsiteY3" fmla="*/ 32707 h 75113"/>
                  <a:gd name="connsiteX4" fmla="*/ 14 w 526569"/>
                  <a:gd name="connsiteY4" fmla="*/ 37186 h 75113"/>
                  <a:gd name="connsiteX0" fmla="*/ 1 w 526556"/>
                  <a:gd name="connsiteY0" fmla="*/ 37450 h 75377"/>
                  <a:gd name="connsiteX1" fmla="*/ 255651 w 526556"/>
                  <a:gd name="connsiteY1" fmla="*/ 859 h 75377"/>
                  <a:gd name="connsiteX2" fmla="*/ 526195 w 526556"/>
                  <a:gd name="connsiteY2" fmla="*/ 71641 h 75377"/>
                  <a:gd name="connsiteX3" fmla="*/ 266156 w 526556"/>
                  <a:gd name="connsiteY3" fmla="*/ 32971 h 75377"/>
                  <a:gd name="connsiteX4" fmla="*/ 1 w 526556"/>
                  <a:gd name="connsiteY4" fmla="*/ 37450 h 7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556" h="75377">
                    <a:moveTo>
                      <a:pt x="1" y="37450"/>
                    </a:moveTo>
                    <a:cubicBezTo>
                      <a:pt x="441" y="18971"/>
                      <a:pt x="167952" y="-4839"/>
                      <a:pt x="255651" y="859"/>
                    </a:cubicBezTo>
                    <a:cubicBezTo>
                      <a:pt x="343350" y="6557"/>
                      <a:pt x="536012" y="53930"/>
                      <a:pt x="526195" y="71641"/>
                    </a:cubicBezTo>
                    <a:cubicBezTo>
                      <a:pt x="516378" y="89352"/>
                      <a:pt x="353855" y="38669"/>
                      <a:pt x="266156" y="32971"/>
                    </a:cubicBezTo>
                    <a:cubicBezTo>
                      <a:pt x="178457" y="27273"/>
                      <a:pt x="-439" y="55929"/>
                      <a:pt x="1" y="3745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DF3381EF-5CF6-4EB8-A605-E56104728432}"/>
              </a:ext>
            </a:extLst>
          </p:cNvPr>
          <p:cNvGrpSpPr/>
          <p:nvPr/>
        </p:nvGrpSpPr>
        <p:grpSpPr>
          <a:xfrm>
            <a:off x="3833556" y="4573834"/>
            <a:ext cx="1375027" cy="868140"/>
            <a:chOff x="1284402" y="4015539"/>
            <a:chExt cx="1882871" cy="1188775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F7E5D8BF-C947-4567-9A34-3F0830A19305}"/>
                </a:ext>
              </a:extLst>
            </p:cNvPr>
            <p:cNvGrpSpPr/>
            <p:nvPr/>
          </p:nvGrpSpPr>
          <p:grpSpPr>
            <a:xfrm>
              <a:off x="1284402" y="4015539"/>
              <a:ext cx="1882871" cy="1188775"/>
              <a:chOff x="1271306" y="4911396"/>
              <a:chExt cx="2133600" cy="1605106"/>
            </a:xfrm>
          </p:grpSpPr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78B345D8-8561-4B41-BEE7-B1DD836AF617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20000"/>
                      <a:lumOff val="80000"/>
                    </a:srgbClr>
                  </a:gs>
                  <a:gs pos="86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B370D2BA-7608-4A45-9296-8B13022A1913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AD0522B0-8BC8-49EA-947F-3FC8A5F349CB}"/>
                </a:ext>
              </a:extLst>
            </p:cNvPr>
            <p:cNvGrpSpPr/>
            <p:nvPr/>
          </p:nvGrpSpPr>
          <p:grpSpPr>
            <a:xfrm>
              <a:off x="1723459" y="4051720"/>
              <a:ext cx="990011" cy="816330"/>
              <a:chOff x="435391" y="3035249"/>
              <a:chExt cx="599658" cy="494458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7407C573-D717-4B25-B7E3-68E4CFC2BED8}"/>
                  </a:ext>
                </a:extLst>
              </p:cNvPr>
              <p:cNvGrpSpPr/>
              <p:nvPr/>
            </p:nvGrpSpPr>
            <p:grpSpPr>
              <a:xfrm>
                <a:off x="497894" y="3054350"/>
                <a:ext cx="321255" cy="300783"/>
                <a:chOff x="497895" y="1977132"/>
                <a:chExt cx="1273660" cy="1378001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1E993A42-2F46-40F8-8445-8A26533A83D6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2BF5A019-6FDE-422F-86D9-7194CDDFBCF6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FF95345E-6CDB-4D26-AF97-63A1477C8C9F}"/>
                  </a:ext>
                </a:extLst>
              </p:cNvPr>
              <p:cNvGrpSpPr/>
              <p:nvPr/>
            </p:nvGrpSpPr>
            <p:grpSpPr>
              <a:xfrm>
                <a:off x="713794" y="3146425"/>
                <a:ext cx="321255" cy="300783"/>
                <a:chOff x="497895" y="1977132"/>
                <a:chExt cx="1273660" cy="1378001"/>
              </a:xfrm>
            </p:grpSpPr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3368A8E7-C8F6-4512-AE54-7B38638C31C0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27E2695A-2D4B-425E-8872-DA3A4247E42B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B647191C-7FFC-4F38-A47D-9D4E56F90B45}"/>
                  </a:ext>
                </a:extLst>
              </p:cNvPr>
              <p:cNvGrpSpPr/>
              <p:nvPr/>
            </p:nvGrpSpPr>
            <p:grpSpPr>
              <a:xfrm>
                <a:off x="435391" y="3228924"/>
                <a:ext cx="321255" cy="300783"/>
                <a:chOff x="497895" y="1977132"/>
                <a:chExt cx="1273660" cy="1378001"/>
              </a:xfrm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DA5858E8-28F6-491D-A203-0D06D8E53CA9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19DADBC4-B87F-4840-A4A9-F3A65480C620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3430EFB2-E868-4474-A97B-3D8F88EE0624}"/>
                  </a:ext>
                </a:extLst>
              </p:cNvPr>
              <p:cNvGrpSpPr/>
              <p:nvPr/>
            </p:nvGrpSpPr>
            <p:grpSpPr>
              <a:xfrm>
                <a:off x="546516" y="3035249"/>
                <a:ext cx="321255" cy="300783"/>
                <a:chOff x="497895" y="1977132"/>
                <a:chExt cx="1273660" cy="1378001"/>
              </a:xfrm>
            </p:grpSpPr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2B38B659-D0A1-41EC-9631-B5D4FC20C677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DBC00CA0-AC9F-40C2-BADA-D26B66699501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310" name="テキスト ボックス 309">
            <a:extLst>
              <a:ext uri="{FF2B5EF4-FFF2-40B4-BE49-F238E27FC236}">
                <a16:creationId xmlns:a16="http://schemas.microsoft.com/office/drawing/2014/main" id="{8D26AB0A-F387-42F4-88AD-3C47E72F9F07}"/>
              </a:ext>
            </a:extLst>
          </p:cNvPr>
          <p:cNvSpPr txBox="1"/>
          <p:nvPr/>
        </p:nvSpPr>
        <p:spPr>
          <a:xfrm>
            <a:off x="4206447" y="548911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黒糖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7B5CF2BC-5CC7-484E-B543-E7555A5AC233}"/>
              </a:ext>
            </a:extLst>
          </p:cNvPr>
          <p:cNvSpPr txBox="1"/>
          <p:nvPr/>
        </p:nvSpPr>
        <p:spPr>
          <a:xfrm>
            <a:off x="6296815" y="2478493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さとうきび</a:t>
            </a:r>
          </a:p>
        </p:txBody>
      </p: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738DAED0-13BB-44FB-B59D-482CD09340FA}"/>
              </a:ext>
            </a:extLst>
          </p:cNvPr>
          <p:cNvGrpSpPr/>
          <p:nvPr/>
        </p:nvGrpSpPr>
        <p:grpSpPr>
          <a:xfrm>
            <a:off x="8226494" y="3687771"/>
            <a:ext cx="1484533" cy="1119725"/>
            <a:chOff x="1600128" y="566976"/>
            <a:chExt cx="2551972" cy="1924852"/>
          </a:xfrm>
        </p:grpSpPr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20854361-A7B0-4032-A6D7-0F1B5F2209E4}"/>
                </a:ext>
              </a:extLst>
            </p:cNvPr>
            <p:cNvGrpSpPr/>
            <p:nvPr/>
          </p:nvGrpSpPr>
          <p:grpSpPr>
            <a:xfrm>
              <a:off x="1600128" y="566976"/>
              <a:ext cx="2551972" cy="1924852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344" name="楕円 1020">
                <a:extLst>
                  <a:ext uri="{FF2B5EF4-FFF2-40B4-BE49-F238E27FC236}">
                    <a16:creationId xmlns:a16="http://schemas.microsoft.com/office/drawing/2014/main" id="{510D64D2-5B6C-4C90-8826-3988A2EA2AFB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50C3A286-4B7C-4F0F-9839-B78C5798F685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4" name="楕円 1">
              <a:extLst>
                <a:ext uri="{FF2B5EF4-FFF2-40B4-BE49-F238E27FC236}">
                  <a16:creationId xmlns:a16="http://schemas.microsoft.com/office/drawing/2014/main" id="{A6EBE031-5481-4C53-9D2D-566B63FCF601}"/>
                </a:ext>
              </a:extLst>
            </p:cNvPr>
            <p:cNvSpPr/>
            <p:nvPr/>
          </p:nvSpPr>
          <p:spPr>
            <a:xfrm>
              <a:off x="2100649" y="1040718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5" name="楕円 1">
              <a:extLst>
                <a:ext uri="{FF2B5EF4-FFF2-40B4-BE49-F238E27FC236}">
                  <a16:creationId xmlns:a16="http://schemas.microsoft.com/office/drawing/2014/main" id="{B484DD1F-EE08-4325-B6EB-85F74FE8D590}"/>
                </a:ext>
              </a:extLst>
            </p:cNvPr>
            <p:cNvSpPr/>
            <p:nvPr/>
          </p:nvSpPr>
          <p:spPr>
            <a:xfrm rot="21079651">
              <a:off x="2452846" y="1187531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6" name="楕円 1">
              <a:extLst>
                <a:ext uri="{FF2B5EF4-FFF2-40B4-BE49-F238E27FC236}">
                  <a16:creationId xmlns:a16="http://schemas.microsoft.com/office/drawing/2014/main" id="{998F85F9-FF21-4193-B4E3-C0569C7CC65A}"/>
                </a:ext>
              </a:extLst>
            </p:cNvPr>
            <p:cNvSpPr/>
            <p:nvPr/>
          </p:nvSpPr>
          <p:spPr>
            <a:xfrm rot="520349" flipH="1">
              <a:off x="1891401" y="1274528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7" name="楕円 1">
              <a:extLst>
                <a:ext uri="{FF2B5EF4-FFF2-40B4-BE49-F238E27FC236}">
                  <a16:creationId xmlns:a16="http://schemas.microsoft.com/office/drawing/2014/main" id="{A5D31752-D902-46B3-AE7A-8B6F7B845A61}"/>
                </a:ext>
              </a:extLst>
            </p:cNvPr>
            <p:cNvSpPr/>
            <p:nvPr/>
          </p:nvSpPr>
          <p:spPr>
            <a:xfrm rot="21221138" flipH="1">
              <a:off x="2450896" y="1408886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8" name="楕円 1">
              <a:extLst>
                <a:ext uri="{FF2B5EF4-FFF2-40B4-BE49-F238E27FC236}">
                  <a16:creationId xmlns:a16="http://schemas.microsoft.com/office/drawing/2014/main" id="{BE385662-455C-4385-9610-99D14C759D18}"/>
                </a:ext>
              </a:extLst>
            </p:cNvPr>
            <p:cNvSpPr/>
            <p:nvPr/>
          </p:nvSpPr>
          <p:spPr>
            <a:xfrm rot="283386" flipH="1">
              <a:off x="1931028" y="1512753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9" name="楕円 1">
              <a:extLst>
                <a:ext uri="{FF2B5EF4-FFF2-40B4-BE49-F238E27FC236}">
                  <a16:creationId xmlns:a16="http://schemas.microsoft.com/office/drawing/2014/main" id="{F1538323-459C-4F77-8529-F49FA87C13F1}"/>
                </a:ext>
              </a:extLst>
            </p:cNvPr>
            <p:cNvSpPr/>
            <p:nvPr/>
          </p:nvSpPr>
          <p:spPr>
            <a:xfrm rot="283386" flipH="1">
              <a:off x="2512054" y="1588954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ECCB64B8-107B-4F39-8A90-AD8D4B79806B}"/>
                </a:ext>
              </a:extLst>
            </p:cNvPr>
            <p:cNvGrpSpPr/>
            <p:nvPr/>
          </p:nvGrpSpPr>
          <p:grpSpPr>
            <a:xfrm>
              <a:off x="2088711" y="1756244"/>
              <a:ext cx="1555384" cy="319328"/>
              <a:chOff x="2194560" y="3760055"/>
              <a:chExt cx="3368040" cy="673833"/>
            </a:xfrm>
          </p:grpSpPr>
          <p:sp>
            <p:nvSpPr>
              <p:cNvPr id="321" name="楕円 1">
                <a:extLst>
                  <a:ext uri="{FF2B5EF4-FFF2-40B4-BE49-F238E27FC236}">
                    <a16:creationId xmlns:a16="http://schemas.microsoft.com/office/drawing/2014/main" id="{0D48B9C0-C01D-4768-AB53-E4752989C597}"/>
                  </a:ext>
                </a:extLst>
              </p:cNvPr>
              <p:cNvSpPr/>
              <p:nvPr/>
            </p:nvSpPr>
            <p:spPr>
              <a:xfrm>
                <a:off x="2194560" y="3760055"/>
                <a:ext cx="3368040" cy="673833"/>
              </a:xfrm>
              <a:custGeom>
                <a:avLst/>
                <a:gdLst>
                  <a:gd name="connsiteX0" fmla="*/ 0 w 3063240"/>
                  <a:gd name="connsiteY0" fmla="*/ 307521 h 615041"/>
                  <a:gd name="connsiteX1" fmla="*/ 1531620 w 3063240"/>
                  <a:gd name="connsiteY1" fmla="*/ 0 h 615041"/>
                  <a:gd name="connsiteX2" fmla="*/ 3063240 w 3063240"/>
                  <a:gd name="connsiteY2" fmla="*/ 307521 h 615041"/>
                  <a:gd name="connsiteX3" fmla="*/ 1531620 w 3063240"/>
                  <a:gd name="connsiteY3" fmla="*/ 615042 h 615041"/>
                  <a:gd name="connsiteX4" fmla="*/ 0 w 3063240"/>
                  <a:gd name="connsiteY4" fmla="*/ 307521 h 615041"/>
                  <a:gd name="connsiteX0" fmla="*/ 0 w 3230880"/>
                  <a:gd name="connsiteY0" fmla="*/ 82769 h 727410"/>
                  <a:gd name="connsiteX1" fmla="*/ 1699260 w 3230880"/>
                  <a:gd name="connsiteY1" fmla="*/ 102908 h 727410"/>
                  <a:gd name="connsiteX2" fmla="*/ 3230880 w 3230880"/>
                  <a:gd name="connsiteY2" fmla="*/ 410429 h 727410"/>
                  <a:gd name="connsiteX3" fmla="*/ 1699260 w 3230880"/>
                  <a:gd name="connsiteY3" fmla="*/ 717950 h 727410"/>
                  <a:gd name="connsiteX4" fmla="*/ 0 w 3230880"/>
                  <a:gd name="connsiteY4" fmla="*/ 82769 h 727410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68"/>
                  <a:gd name="connsiteX1" fmla="*/ 1699260 w 3368040"/>
                  <a:gd name="connsiteY1" fmla="*/ 76936 h 692468"/>
                  <a:gd name="connsiteX2" fmla="*/ 3368040 w 3368040"/>
                  <a:gd name="connsiteY2" fmla="*/ 148237 h 692468"/>
                  <a:gd name="connsiteX3" fmla="*/ 1699260 w 3368040"/>
                  <a:gd name="connsiteY3" fmla="*/ 691978 h 692468"/>
                  <a:gd name="connsiteX4" fmla="*/ 0 w 3368040"/>
                  <a:gd name="connsiteY4" fmla="*/ 56797 h 69246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8040" h="691978">
                    <a:moveTo>
                      <a:pt x="0" y="56797"/>
                    </a:moveTo>
                    <a:cubicBezTo>
                      <a:pt x="121920" y="-74942"/>
                      <a:pt x="1137920" y="61696"/>
                      <a:pt x="1699260" y="76936"/>
                    </a:cubicBezTo>
                    <a:cubicBezTo>
                      <a:pt x="2260600" y="92176"/>
                      <a:pt x="3238500" y="-6362"/>
                      <a:pt x="3368040" y="148237"/>
                    </a:cubicBezTo>
                    <a:cubicBezTo>
                      <a:pt x="3139440" y="424756"/>
                      <a:pt x="2603500" y="691978"/>
                      <a:pt x="1699260" y="691978"/>
                    </a:cubicBezTo>
                    <a:cubicBezTo>
                      <a:pt x="795020" y="691978"/>
                      <a:pt x="129540" y="333316"/>
                      <a:pt x="0" y="567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楕円 1">
                <a:extLst>
                  <a:ext uri="{FF2B5EF4-FFF2-40B4-BE49-F238E27FC236}">
                    <a16:creationId xmlns:a16="http://schemas.microsoft.com/office/drawing/2014/main" id="{93C3AD06-9CF2-4ED9-8651-495E9D60EDF0}"/>
                  </a:ext>
                </a:extLst>
              </p:cNvPr>
              <p:cNvSpPr/>
              <p:nvPr/>
            </p:nvSpPr>
            <p:spPr>
              <a:xfrm>
                <a:off x="2224088" y="3776664"/>
                <a:ext cx="3314700" cy="614361"/>
              </a:xfrm>
              <a:custGeom>
                <a:avLst/>
                <a:gdLst>
                  <a:gd name="connsiteX0" fmla="*/ 0 w 3063240"/>
                  <a:gd name="connsiteY0" fmla="*/ 307521 h 615041"/>
                  <a:gd name="connsiteX1" fmla="*/ 1531620 w 3063240"/>
                  <a:gd name="connsiteY1" fmla="*/ 0 h 615041"/>
                  <a:gd name="connsiteX2" fmla="*/ 3063240 w 3063240"/>
                  <a:gd name="connsiteY2" fmla="*/ 307521 h 615041"/>
                  <a:gd name="connsiteX3" fmla="*/ 1531620 w 3063240"/>
                  <a:gd name="connsiteY3" fmla="*/ 615042 h 615041"/>
                  <a:gd name="connsiteX4" fmla="*/ 0 w 3063240"/>
                  <a:gd name="connsiteY4" fmla="*/ 307521 h 615041"/>
                  <a:gd name="connsiteX0" fmla="*/ 0 w 3230880"/>
                  <a:gd name="connsiteY0" fmla="*/ 82769 h 727410"/>
                  <a:gd name="connsiteX1" fmla="*/ 1699260 w 3230880"/>
                  <a:gd name="connsiteY1" fmla="*/ 102908 h 727410"/>
                  <a:gd name="connsiteX2" fmla="*/ 3230880 w 3230880"/>
                  <a:gd name="connsiteY2" fmla="*/ 410429 h 727410"/>
                  <a:gd name="connsiteX3" fmla="*/ 1699260 w 3230880"/>
                  <a:gd name="connsiteY3" fmla="*/ 717950 h 727410"/>
                  <a:gd name="connsiteX4" fmla="*/ 0 w 3230880"/>
                  <a:gd name="connsiteY4" fmla="*/ 82769 h 727410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68"/>
                  <a:gd name="connsiteX1" fmla="*/ 1699260 w 3368040"/>
                  <a:gd name="connsiteY1" fmla="*/ 76936 h 692468"/>
                  <a:gd name="connsiteX2" fmla="*/ 3368040 w 3368040"/>
                  <a:gd name="connsiteY2" fmla="*/ 148237 h 692468"/>
                  <a:gd name="connsiteX3" fmla="*/ 1699260 w 3368040"/>
                  <a:gd name="connsiteY3" fmla="*/ 691978 h 692468"/>
                  <a:gd name="connsiteX4" fmla="*/ 0 w 3368040"/>
                  <a:gd name="connsiteY4" fmla="*/ 56797 h 69246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8040" h="691978">
                    <a:moveTo>
                      <a:pt x="0" y="56797"/>
                    </a:moveTo>
                    <a:cubicBezTo>
                      <a:pt x="121920" y="-74942"/>
                      <a:pt x="1137920" y="61696"/>
                      <a:pt x="1699260" y="76936"/>
                    </a:cubicBezTo>
                    <a:cubicBezTo>
                      <a:pt x="2260600" y="92176"/>
                      <a:pt x="3238500" y="-6362"/>
                      <a:pt x="3368040" y="148237"/>
                    </a:cubicBezTo>
                    <a:cubicBezTo>
                      <a:pt x="3139440" y="424756"/>
                      <a:pt x="2603500" y="691978"/>
                      <a:pt x="1699260" y="691978"/>
                    </a:cubicBezTo>
                    <a:cubicBezTo>
                      <a:pt x="795020" y="691978"/>
                      <a:pt x="129540" y="333316"/>
                      <a:pt x="0" y="5679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900FF82D-0922-4B99-AFFD-43B0C5291EC1}"/>
                  </a:ext>
                </a:extLst>
              </p:cNvPr>
              <p:cNvGrpSpPr/>
              <p:nvPr/>
            </p:nvGrpSpPr>
            <p:grpSpPr>
              <a:xfrm>
                <a:off x="3244641" y="3869260"/>
                <a:ext cx="425634" cy="455422"/>
                <a:chOff x="3651951" y="3874438"/>
                <a:chExt cx="452438" cy="483708"/>
              </a:xfrm>
            </p:grpSpPr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63A4A660-E1F1-4946-9CD3-482B35D64546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288C5F20-07E7-49A5-8F23-948C596BF3B6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263608F5-C744-40C2-8567-54A91B47C97A}"/>
                  </a:ext>
                </a:extLst>
              </p:cNvPr>
              <p:cNvGrpSpPr/>
              <p:nvPr/>
            </p:nvGrpSpPr>
            <p:grpSpPr>
              <a:xfrm>
                <a:off x="2869406" y="3840956"/>
                <a:ext cx="392906" cy="425080"/>
                <a:chOff x="3651951" y="3874438"/>
                <a:chExt cx="452438" cy="483708"/>
              </a:xfrm>
            </p:grpSpPr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80F2CC93-C153-4CF0-8C1E-7EF5624633B6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1F4D0E52-F0E7-4D51-A41E-0991C487B68E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6CB933A0-80CA-4095-9AB0-E2B847DFC371}"/>
                  </a:ext>
                </a:extLst>
              </p:cNvPr>
              <p:cNvGrpSpPr/>
              <p:nvPr/>
            </p:nvGrpSpPr>
            <p:grpSpPr>
              <a:xfrm>
                <a:off x="2534950" y="3786171"/>
                <a:ext cx="350044" cy="372692"/>
                <a:chOff x="3651951" y="3874438"/>
                <a:chExt cx="452438" cy="483708"/>
              </a:xfrm>
            </p:grpSpPr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DE409BD2-06E2-4BE5-91E3-CE74D8AA6C69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92000867-78E8-46EA-A082-6A3E90B626C8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A9796163-9E54-4E59-981C-EA56C0AC0056}"/>
                  </a:ext>
                </a:extLst>
              </p:cNvPr>
              <p:cNvGrpSpPr/>
              <p:nvPr/>
            </p:nvGrpSpPr>
            <p:grpSpPr>
              <a:xfrm>
                <a:off x="4883189" y="3841001"/>
                <a:ext cx="332742" cy="357705"/>
                <a:chOff x="3651951" y="3874438"/>
                <a:chExt cx="452438" cy="483708"/>
              </a:xfrm>
            </p:grpSpPr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0F05F801-0EF8-4689-9955-D9652B965ADA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D1FD4581-0791-4960-9E1C-EC0488667937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24BB4AF1-84BA-454F-9AAC-728034024561}"/>
                  </a:ext>
                </a:extLst>
              </p:cNvPr>
              <p:cNvGrpSpPr/>
              <p:nvPr/>
            </p:nvGrpSpPr>
            <p:grpSpPr>
              <a:xfrm>
                <a:off x="4509938" y="3858361"/>
                <a:ext cx="397058" cy="426846"/>
                <a:chOff x="3651951" y="3874438"/>
                <a:chExt cx="452438" cy="483708"/>
              </a:xfrm>
            </p:grpSpPr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2321B285-3283-4A33-A567-41C0C018A7A1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CABDE745-EA69-4868-8E2A-0584ADDAE55E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D016C7F9-24D9-4C53-B976-6B7ACC78F443}"/>
                  </a:ext>
                </a:extLst>
              </p:cNvPr>
              <p:cNvGrpSpPr/>
              <p:nvPr/>
            </p:nvGrpSpPr>
            <p:grpSpPr>
              <a:xfrm>
                <a:off x="3651951" y="3874438"/>
                <a:ext cx="452438" cy="483708"/>
                <a:chOff x="3651951" y="3874438"/>
                <a:chExt cx="452438" cy="483708"/>
              </a:xfrm>
            </p:grpSpPr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69E2B57D-4586-49EA-A037-9FE7C2E2DDF6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21EF8AF9-614B-4B64-B5D4-5F7294144A8B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5B508F78-ED84-43F0-ADEE-3C195F28AA50}"/>
                  </a:ext>
                </a:extLst>
              </p:cNvPr>
              <p:cNvGrpSpPr/>
              <p:nvPr/>
            </p:nvGrpSpPr>
            <p:grpSpPr>
              <a:xfrm>
                <a:off x="4090101" y="3874294"/>
                <a:ext cx="441417" cy="471946"/>
                <a:chOff x="3651951" y="3874438"/>
                <a:chExt cx="452438" cy="483708"/>
              </a:xfrm>
            </p:grpSpPr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41B47E98-BB48-415F-99ED-5A2EE608431C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83E9497A-7C14-4ABF-BB10-7F575B057D11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B7C0472D-E149-405C-90D5-75586BB64327}"/>
              </a:ext>
            </a:extLst>
          </p:cNvPr>
          <p:cNvGrpSpPr/>
          <p:nvPr/>
        </p:nvGrpSpPr>
        <p:grpSpPr>
          <a:xfrm>
            <a:off x="6916693" y="2826883"/>
            <a:ext cx="1597244" cy="957927"/>
            <a:chOff x="3025449" y="4509344"/>
            <a:chExt cx="2562286" cy="1536699"/>
          </a:xfrm>
        </p:grpSpPr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77335C2F-BD74-43A0-8E33-EA57AB54B7B1}"/>
                </a:ext>
              </a:extLst>
            </p:cNvPr>
            <p:cNvGrpSpPr/>
            <p:nvPr/>
          </p:nvGrpSpPr>
          <p:grpSpPr>
            <a:xfrm>
              <a:off x="3025449" y="4509344"/>
              <a:ext cx="2562286" cy="1536699"/>
              <a:chOff x="746064" y="1894185"/>
              <a:chExt cx="2562286" cy="1536699"/>
            </a:xfrm>
          </p:grpSpPr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32C25AE5-0DBC-4823-9DD1-FBA1BC9C6A6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BFADC163-EF37-44AD-9797-F0E4CC3CED1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楕円 443">
                  <a:extLst>
                    <a:ext uri="{FF2B5EF4-FFF2-40B4-BE49-F238E27FC236}">
                      <a16:creationId xmlns:a16="http://schemas.microsoft.com/office/drawing/2014/main" id="{DDABE814-2DC8-4170-A8FA-850E47051D2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42F2D1F8-8F77-40DB-84C7-3477FAFD263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D4E0E498-89E6-4D83-AD13-F374E6F519D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A2C245BF-777C-4E32-A3D3-E26F3CE17E80}"/>
                </a:ext>
              </a:extLst>
            </p:cNvPr>
            <p:cNvGrpSpPr/>
            <p:nvPr/>
          </p:nvGrpSpPr>
          <p:grpSpPr>
            <a:xfrm>
              <a:off x="3969497" y="4640938"/>
              <a:ext cx="1525332" cy="1012992"/>
              <a:chOff x="4220335" y="5145792"/>
              <a:chExt cx="1525332" cy="1012992"/>
            </a:xfrm>
          </p:grpSpPr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0C6DBCD8-FC1C-41BA-9429-4F2F6365D457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E299A95F-617A-4EC0-A861-AFC08D6CEB2A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34" name="台形 433">
                    <a:extLst>
                      <a:ext uri="{FF2B5EF4-FFF2-40B4-BE49-F238E27FC236}">
                        <a16:creationId xmlns:a16="http://schemas.microsoft.com/office/drawing/2014/main" id="{BF9EC83E-1F25-4478-A6D3-3C0E07EBD64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5" name="楕円 413">
                    <a:extLst>
                      <a:ext uri="{FF2B5EF4-FFF2-40B4-BE49-F238E27FC236}">
                        <a16:creationId xmlns:a16="http://schemas.microsoft.com/office/drawing/2014/main" id="{2B8AA3AD-6F8D-415D-8B9A-CB32D75DCB5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72BAE08C-2FC0-486C-954F-C6C1CD421582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7" name="台形 436">
                    <a:extLst>
                      <a:ext uri="{FF2B5EF4-FFF2-40B4-BE49-F238E27FC236}">
                        <a16:creationId xmlns:a16="http://schemas.microsoft.com/office/drawing/2014/main" id="{5C1AEE6B-7DD6-4739-8FFF-7711CD28138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8" name="楕円 413">
                    <a:extLst>
                      <a:ext uri="{FF2B5EF4-FFF2-40B4-BE49-F238E27FC236}">
                        <a16:creationId xmlns:a16="http://schemas.microsoft.com/office/drawing/2014/main" id="{27DA1090-2FE7-49A5-BCE1-979AF6B72FAE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0EC9A353-CE55-4DD4-965F-1392D6C40722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3BBEB240-7D6B-4C3E-B6AB-7A8B35D31033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28" name="台形 427">
                    <a:extLst>
                      <a:ext uri="{FF2B5EF4-FFF2-40B4-BE49-F238E27FC236}">
                        <a16:creationId xmlns:a16="http://schemas.microsoft.com/office/drawing/2014/main" id="{B801F5C4-1586-4DEF-B259-B654C230E78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9" name="楕円 413">
                    <a:extLst>
                      <a:ext uri="{FF2B5EF4-FFF2-40B4-BE49-F238E27FC236}">
                        <a16:creationId xmlns:a16="http://schemas.microsoft.com/office/drawing/2014/main" id="{874387A5-0684-4319-97EC-EAE2189D275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1BD8C94E-3F32-4E16-80A8-0763F5B2F097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1" name="台形 430">
                    <a:extLst>
                      <a:ext uri="{FF2B5EF4-FFF2-40B4-BE49-F238E27FC236}">
                        <a16:creationId xmlns:a16="http://schemas.microsoft.com/office/drawing/2014/main" id="{633B6A2D-3CDF-4E1F-9D64-1C7221B09F6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2" name="楕円 413">
                    <a:extLst>
                      <a:ext uri="{FF2B5EF4-FFF2-40B4-BE49-F238E27FC236}">
                        <a16:creationId xmlns:a16="http://schemas.microsoft.com/office/drawing/2014/main" id="{8AEC4CC8-4F57-411D-BC2C-7AB563F8CBE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F4431330-95C1-4A12-9277-1E2EC38D0051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DD4A16BD-1369-42B3-A558-CCB4910BBB37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040E5234-EEC5-45A5-B8BE-84E8CC7529B7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9A0F63EE-7750-43A2-A7F3-482F6DBF4A4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1" name="楕円 413">
                    <a:extLst>
                      <a:ext uri="{FF2B5EF4-FFF2-40B4-BE49-F238E27FC236}">
                        <a16:creationId xmlns:a16="http://schemas.microsoft.com/office/drawing/2014/main" id="{B4643E2D-260B-47D6-8670-653C2A60357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0ED51D54-AE18-4D7F-9B61-7B1DC5F54261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3" name="台形 422">
                    <a:extLst>
                      <a:ext uri="{FF2B5EF4-FFF2-40B4-BE49-F238E27FC236}">
                        <a16:creationId xmlns:a16="http://schemas.microsoft.com/office/drawing/2014/main" id="{44257E10-D8A9-425F-940B-FDA0CA9FE04F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4" name="楕円 413">
                    <a:extLst>
                      <a:ext uri="{FF2B5EF4-FFF2-40B4-BE49-F238E27FC236}">
                        <a16:creationId xmlns:a16="http://schemas.microsoft.com/office/drawing/2014/main" id="{3F27BC7C-8BFB-410C-B4E0-24861F6B21B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D116FF3A-C726-4A06-8FC6-3F9CDB1926C0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89A2AA2D-98CF-43F9-A6FC-2B14DE0AEA1F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14" name="台形 413">
                    <a:extLst>
                      <a:ext uri="{FF2B5EF4-FFF2-40B4-BE49-F238E27FC236}">
                        <a16:creationId xmlns:a16="http://schemas.microsoft.com/office/drawing/2014/main" id="{6325AAC8-D655-4F56-9AF6-7B47D6FA378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5" name="楕円 413">
                    <a:extLst>
                      <a:ext uri="{FF2B5EF4-FFF2-40B4-BE49-F238E27FC236}">
                        <a16:creationId xmlns:a16="http://schemas.microsoft.com/office/drawing/2014/main" id="{61911200-6F56-4216-A35E-F0D53E6F3C7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9FA1DC5F-1A7F-446E-9CE3-0C92B4561E00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7" name="台形 416">
                    <a:extLst>
                      <a:ext uri="{FF2B5EF4-FFF2-40B4-BE49-F238E27FC236}">
                        <a16:creationId xmlns:a16="http://schemas.microsoft.com/office/drawing/2014/main" id="{778DAB9E-EF70-4D47-A56B-F1430B16637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8" name="楕円 413">
                    <a:extLst>
                      <a:ext uri="{FF2B5EF4-FFF2-40B4-BE49-F238E27FC236}">
                        <a16:creationId xmlns:a16="http://schemas.microsoft.com/office/drawing/2014/main" id="{23DEB4AC-7315-434D-9F70-655DFF29C31D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66199A11-E222-44E0-996A-03AC9350D58C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C8AC49E8-C729-468D-BC6F-6C11BB39A7A7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98" name="グループ化 397">
                  <a:extLst>
                    <a:ext uri="{FF2B5EF4-FFF2-40B4-BE49-F238E27FC236}">
                      <a16:creationId xmlns:a16="http://schemas.microsoft.com/office/drawing/2014/main" id="{4C1CAB44-ED79-45EC-A986-1491F0FDF70A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06" name="台形 405">
                    <a:extLst>
                      <a:ext uri="{FF2B5EF4-FFF2-40B4-BE49-F238E27FC236}">
                        <a16:creationId xmlns:a16="http://schemas.microsoft.com/office/drawing/2014/main" id="{4193BD93-E43D-44AA-B641-4290886CEFAF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7" name="楕円 413">
                    <a:extLst>
                      <a:ext uri="{FF2B5EF4-FFF2-40B4-BE49-F238E27FC236}">
                        <a16:creationId xmlns:a16="http://schemas.microsoft.com/office/drawing/2014/main" id="{3EA50988-9052-4EF3-8E70-C329EA488C0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460F32BE-771E-427E-B7DF-1C257D1638B8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9" name="台形 408">
                    <a:extLst>
                      <a:ext uri="{FF2B5EF4-FFF2-40B4-BE49-F238E27FC236}">
                        <a16:creationId xmlns:a16="http://schemas.microsoft.com/office/drawing/2014/main" id="{CC05506A-64B3-4C23-B45C-0521AE47D14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0" name="楕円 413">
                    <a:extLst>
                      <a:ext uri="{FF2B5EF4-FFF2-40B4-BE49-F238E27FC236}">
                        <a16:creationId xmlns:a16="http://schemas.microsoft.com/office/drawing/2014/main" id="{24950FD8-D565-491E-AB6B-55A749B6C3B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C53D8512-EBAD-49DF-B0A1-CB3FC434FFC4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072FB56A-311E-4649-98E8-78457F9A9157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00" name="台形 399">
                    <a:extLst>
                      <a:ext uri="{FF2B5EF4-FFF2-40B4-BE49-F238E27FC236}">
                        <a16:creationId xmlns:a16="http://schemas.microsoft.com/office/drawing/2014/main" id="{0BD01859-D6AC-4395-8354-F7FE0536FF5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1" name="楕円 413">
                    <a:extLst>
                      <a:ext uri="{FF2B5EF4-FFF2-40B4-BE49-F238E27FC236}">
                        <a16:creationId xmlns:a16="http://schemas.microsoft.com/office/drawing/2014/main" id="{DF6EEF12-5C50-4DB4-BE9C-78869E6D4FD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AD065F18-F8D9-4606-89CC-9C5FACBA57DB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3" name="台形 402">
                    <a:extLst>
                      <a:ext uri="{FF2B5EF4-FFF2-40B4-BE49-F238E27FC236}">
                        <a16:creationId xmlns:a16="http://schemas.microsoft.com/office/drawing/2014/main" id="{CF2BEDD7-FB4F-4FDB-80FE-273C0ECC2E0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4" name="楕円 413">
                    <a:extLst>
                      <a:ext uri="{FF2B5EF4-FFF2-40B4-BE49-F238E27FC236}">
                        <a16:creationId xmlns:a16="http://schemas.microsoft.com/office/drawing/2014/main" id="{950A20F4-D538-4EFE-B11F-5118E28958D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03578B53-9FC2-4C62-8224-EBCA12456E60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D399D54E-CE70-4611-8C6A-02E8C3700693}"/>
                </a:ext>
              </a:extLst>
            </p:cNvPr>
            <p:cNvGrpSpPr/>
            <p:nvPr/>
          </p:nvGrpSpPr>
          <p:grpSpPr>
            <a:xfrm>
              <a:off x="3178922" y="4650463"/>
              <a:ext cx="1525332" cy="1012992"/>
              <a:chOff x="4220335" y="5145792"/>
              <a:chExt cx="1525332" cy="1012992"/>
            </a:xfrm>
          </p:grpSpPr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720E82C8-1790-4E79-8262-22EAF1AD3C53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C3B009F6-9317-426D-9C9E-2267E39F1DCC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89" name="台形 388">
                    <a:extLst>
                      <a:ext uri="{FF2B5EF4-FFF2-40B4-BE49-F238E27FC236}">
                        <a16:creationId xmlns:a16="http://schemas.microsoft.com/office/drawing/2014/main" id="{DCEF4F28-03D8-48DE-9D53-AACF08ECD8C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0" name="楕円 413">
                    <a:extLst>
                      <a:ext uri="{FF2B5EF4-FFF2-40B4-BE49-F238E27FC236}">
                        <a16:creationId xmlns:a16="http://schemas.microsoft.com/office/drawing/2014/main" id="{31A1EB5B-C336-4323-8136-B0E9125ADD5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1" name="フリーフォーム: 図形 390">
                    <a:extLst>
                      <a:ext uri="{FF2B5EF4-FFF2-40B4-BE49-F238E27FC236}">
                        <a16:creationId xmlns:a16="http://schemas.microsoft.com/office/drawing/2014/main" id="{5E0BAA7F-7DED-45EA-A8C1-F905C521CDD3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2" name="台形 391">
                    <a:extLst>
                      <a:ext uri="{FF2B5EF4-FFF2-40B4-BE49-F238E27FC236}">
                        <a16:creationId xmlns:a16="http://schemas.microsoft.com/office/drawing/2014/main" id="{1A5AC48A-0F15-4BCE-BCCE-B2EA3505274F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3" name="楕円 413">
                    <a:extLst>
                      <a:ext uri="{FF2B5EF4-FFF2-40B4-BE49-F238E27FC236}">
                        <a16:creationId xmlns:a16="http://schemas.microsoft.com/office/drawing/2014/main" id="{F5AAD671-D904-4D65-AD05-B1AD9CB6C74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2D505855-9307-480E-AC27-2D732DCD8FFB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B8EF0C5D-B257-4B89-8008-6F7EF755477B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83" name="台形 382">
                    <a:extLst>
                      <a:ext uri="{FF2B5EF4-FFF2-40B4-BE49-F238E27FC236}">
                        <a16:creationId xmlns:a16="http://schemas.microsoft.com/office/drawing/2014/main" id="{8A2D5D07-2F46-4719-A74A-77318B619E8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4" name="楕円 413">
                    <a:extLst>
                      <a:ext uri="{FF2B5EF4-FFF2-40B4-BE49-F238E27FC236}">
                        <a16:creationId xmlns:a16="http://schemas.microsoft.com/office/drawing/2014/main" id="{460E5168-EF52-41C2-852A-1E95B441E57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167E23EB-3BB4-430E-8623-98B4D6DCBE7D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6" name="台形 385">
                    <a:extLst>
                      <a:ext uri="{FF2B5EF4-FFF2-40B4-BE49-F238E27FC236}">
                        <a16:creationId xmlns:a16="http://schemas.microsoft.com/office/drawing/2014/main" id="{BD3CB22A-5E6D-43E5-A417-63DF9246CD0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7" name="楕円 413">
                    <a:extLst>
                      <a:ext uri="{FF2B5EF4-FFF2-40B4-BE49-F238E27FC236}">
                        <a16:creationId xmlns:a16="http://schemas.microsoft.com/office/drawing/2014/main" id="{540E6102-8E88-469E-9207-461D8574FEB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6A52A16C-1266-4409-B92B-D160E3A76F6D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59FB4733-980D-496C-AF6A-D03E1F4E467B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F132E2A2-2EB7-4088-BEC1-F0F1D0F9D51C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75" name="台形 374">
                    <a:extLst>
                      <a:ext uri="{FF2B5EF4-FFF2-40B4-BE49-F238E27FC236}">
                        <a16:creationId xmlns:a16="http://schemas.microsoft.com/office/drawing/2014/main" id="{DFCC5BEE-CEEB-4797-8D69-6A291A3D9D9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6" name="楕円 413">
                    <a:extLst>
                      <a:ext uri="{FF2B5EF4-FFF2-40B4-BE49-F238E27FC236}">
                        <a16:creationId xmlns:a16="http://schemas.microsoft.com/office/drawing/2014/main" id="{345E075F-865C-40BB-96FE-EDAE693A1C8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99141CCE-3F08-4197-80D7-AD7FDB1F4604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8" name="台形 377">
                    <a:extLst>
                      <a:ext uri="{FF2B5EF4-FFF2-40B4-BE49-F238E27FC236}">
                        <a16:creationId xmlns:a16="http://schemas.microsoft.com/office/drawing/2014/main" id="{E688AD53-19A8-4EAE-95B9-0663D6243EFB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9" name="楕円 413">
                    <a:extLst>
                      <a:ext uri="{FF2B5EF4-FFF2-40B4-BE49-F238E27FC236}">
                        <a16:creationId xmlns:a16="http://schemas.microsoft.com/office/drawing/2014/main" id="{9C981096-E6DE-445E-A8D7-4C86DD758172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BDE0DC88-0F5C-4ED4-9B0F-046E77BFD146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F218719D-1A40-41AC-9A2F-93A742F539F1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69" name="台形 368">
                    <a:extLst>
                      <a:ext uri="{FF2B5EF4-FFF2-40B4-BE49-F238E27FC236}">
                        <a16:creationId xmlns:a16="http://schemas.microsoft.com/office/drawing/2014/main" id="{A3903625-0784-4D99-987B-622B7157E59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0" name="楕円 413">
                    <a:extLst>
                      <a:ext uri="{FF2B5EF4-FFF2-40B4-BE49-F238E27FC236}">
                        <a16:creationId xmlns:a16="http://schemas.microsoft.com/office/drawing/2014/main" id="{9A5CBE11-03C1-4EF0-BAC9-FD47B3CAD2A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A060E56C-0863-4780-BBEB-297EDEC09972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2" name="台形 371">
                    <a:extLst>
                      <a:ext uri="{FF2B5EF4-FFF2-40B4-BE49-F238E27FC236}">
                        <a16:creationId xmlns:a16="http://schemas.microsoft.com/office/drawing/2014/main" id="{664C8578-1E7C-43EB-A3D5-B0B664C9427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3" name="楕円 413">
                    <a:extLst>
                      <a:ext uri="{FF2B5EF4-FFF2-40B4-BE49-F238E27FC236}">
                        <a16:creationId xmlns:a16="http://schemas.microsoft.com/office/drawing/2014/main" id="{253AD5B1-FDC2-4D16-9CFC-A30D2AEC41E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9A24DA36-5001-41AD-A619-94F88663160C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C620228E-5DEF-4349-8F4B-B2600C737101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4E143F0C-49AF-4AFD-A849-0B6DDFA447A8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61" name="台形 360">
                    <a:extLst>
                      <a:ext uri="{FF2B5EF4-FFF2-40B4-BE49-F238E27FC236}">
                        <a16:creationId xmlns:a16="http://schemas.microsoft.com/office/drawing/2014/main" id="{876067C8-A248-40FA-835D-02C7260AAF4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2" name="楕円 413">
                    <a:extLst>
                      <a:ext uri="{FF2B5EF4-FFF2-40B4-BE49-F238E27FC236}">
                        <a16:creationId xmlns:a16="http://schemas.microsoft.com/office/drawing/2014/main" id="{B9C73F54-3F5F-4617-AC35-5171EFBBFBF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84C2D843-0E44-47B8-A3F4-4E943AA75B40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4" name="台形 363">
                    <a:extLst>
                      <a:ext uri="{FF2B5EF4-FFF2-40B4-BE49-F238E27FC236}">
                        <a16:creationId xmlns:a16="http://schemas.microsoft.com/office/drawing/2014/main" id="{0B71DC2C-68EC-49AF-830F-A997FA6CCA6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5" name="楕円 413">
                    <a:extLst>
                      <a:ext uri="{FF2B5EF4-FFF2-40B4-BE49-F238E27FC236}">
                        <a16:creationId xmlns:a16="http://schemas.microsoft.com/office/drawing/2014/main" id="{D2F929D2-9538-4D2B-8F01-2326C2C7669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151CA95B-5DC7-4F9E-9183-25E4D92D4EA6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49AA7B52-D5BB-4275-BB30-C306557DDC68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55" name="台形 354">
                    <a:extLst>
                      <a:ext uri="{FF2B5EF4-FFF2-40B4-BE49-F238E27FC236}">
                        <a16:creationId xmlns:a16="http://schemas.microsoft.com/office/drawing/2014/main" id="{84C1C7D8-9057-4BBD-ADDE-66E9F582722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6" name="楕円 413">
                    <a:extLst>
                      <a:ext uri="{FF2B5EF4-FFF2-40B4-BE49-F238E27FC236}">
                        <a16:creationId xmlns:a16="http://schemas.microsoft.com/office/drawing/2014/main" id="{E070534C-2583-4CD1-882D-76F37A27BBC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BAD9E088-456E-41F2-9A38-85FA4939B1E5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8" name="台形 357">
                    <a:extLst>
                      <a:ext uri="{FF2B5EF4-FFF2-40B4-BE49-F238E27FC236}">
                        <a16:creationId xmlns:a16="http://schemas.microsoft.com/office/drawing/2014/main" id="{46B7A6E1-EF9A-481D-BE80-0963DABF339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9" name="楕円 413">
                    <a:extLst>
                      <a:ext uri="{FF2B5EF4-FFF2-40B4-BE49-F238E27FC236}">
                        <a16:creationId xmlns:a16="http://schemas.microsoft.com/office/drawing/2014/main" id="{8D95AE4C-C3F0-4CDF-94F6-FCF59124B1C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DC194326-5DC1-4138-903F-10F66432801E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sp>
        <p:nvSpPr>
          <p:cNvPr id="485" name="テキスト ボックス 484">
            <a:extLst>
              <a:ext uri="{FF2B5EF4-FFF2-40B4-BE49-F238E27FC236}">
                <a16:creationId xmlns:a16="http://schemas.microsoft.com/office/drawing/2014/main" id="{E9663826-1B63-41FB-B70D-276275AD1716}"/>
              </a:ext>
            </a:extLst>
          </p:cNvPr>
          <p:cNvSpPr txBox="1"/>
          <p:nvPr/>
        </p:nvSpPr>
        <p:spPr>
          <a:xfrm>
            <a:off x="7261125" y="383284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オクラ</a:t>
            </a:r>
          </a:p>
        </p:txBody>
      </p:sp>
      <p:sp>
        <p:nvSpPr>
          <p:cNvPr id="486" name="テキスト ボックス 485">
            <a:extLst>
              <a:ext uri="{FF2B5EF4-FFF2-40B4-BE49-F238E27FC236}">
                <a16:creationId xmlns:a16="http://schemas.microsoft.com/office/drawing/2014/main" id="{4A727CA5-DAA2-4B2D-8C8F-6746A951F2F0}"/>
              </a:ext>
            </a:extLst>
          </p:cNvPr>
          <p:cNvSpPr txBox="1"/>
          <p:nvPr/>
        </p:nvSpPr>
        <p:spPr>
          <a:xfrm>
            <a:off x="8179225" y="485938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グリーンピース</a:t>
            </a:r>
          </a:p>
        </p:txBody>
      </p: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4BB084CA-D0BE-4BEB-ADCB-0BC86308A622}"/>
              </a:ext>
            </a:extLst>
          </p:cNvPr>
          <p:cNvGrpSpPr/>
          <p:nvPr/>
        </p:nvGrpSpPr>
        <p:grpSpPr>
          <a:xfrm>
            <a:off x="1926088" y="4793543"/>
            <a:ext cx="1155985" cy="1462405"/>
            <a:chOff x="1838325" y="2402253"/>
            <a:chExt cx="1873743" cy="2370420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6899FA90-0439-4412-B6E8-4B2EEC0ADE2D}"/>
                </a:ext>
              </a:extLst>
            </p:cNvPr>
            <p:cNvGrpSpPr/>
            <p:nvPr/>
          </p:nvGrpSpPr>
          <p:grpSpPr>
            <a:xfrm>
              <a:off x="1855677" y="2402253"/>
              <a:ext cx="1856391" cy="2370420"/>
              <a:chOff x="2118329" y="17803"/>
              <a:chExt cx="4304593" cy="5496522"/>
            </a:xfrm>
            <a:solidFill>
              <a:sysClr val="window" lastClr="FFFFFF"/>
            </a:solidFill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7B74F829-D8AC-44D1-A5C3-D2448CBC6526}"/>
                  </a:ext>
                </a:extLst>
              </p:cNvPr>
              <p:cNvSpPr/>
              <p:nvPr/>
            </p:nvSpPr>
            <p:spPr>
              <a:xfrm rot="10800000">
                <a:off x="3018164" y="4558715"/>
                <a:ext cx="1047638" cy="955610"/>
              </a:xfrm>
              <a:custGeom>
                <a:avLst/>
                <a:gdLst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370983 w 1241172"/>
                  <a:gd name="connsiteY3" fmla="*/ 394005 h 1462011"/>
                  <a:gd name="connsiteX4" fmla="*/ 222336 w 1241172"/>
                  <a:gd name="connsiteY4" fmla="*/ 354176 h 1462011"/>
                  <a:gd name="connsiteX5" fmla="*/ 6756 w 1241172"/>
                  <a:gd name="connsiteY5" fmla="*/ 51395 h 1462011"/>
                  <a:gd name="connsiteX6" fmla="*/ 6757 w 1241172"/>
                  <a:gd name="connsiteY6" fmla="*/ 51395 h 1462011"/>
                  <a:gd name="connsiteX7" fmla="*/ 17697 w 1241172"/>
                  <a:gd name="connsiteY7" fmla="*/ 24260 h 1462011"/>
                  <a:gd name="connsiteX8" fmla="*/ 17993 w 1241172"/>
                  <a:gd name="connsiteY8" fmla="*/ 27269 h 1462011"/>
                  <a:gd name="connsiteX9" fmla="*/ 235661 w 1241172"/>
                  <a:gd name="connsiteY9" fmla="*/ 235238 h 1462011"/>
                  <a:gd name="connsiteX10" fmla="*/ 415832 w 1241172"/>
                  <a:gd name="connsiteY10" fmla="*/ 283515 h 1462011"/>
                  <a:gd name="connsiteX11" fmla="*/ 415819 w 1241172"/>
                  <a:gd name="connsiteY11" fmla="*/ 283563 h 1462011"/>
                  <a:gd name="connsiteX12" fmla="*/ 860912 w 1241172"/>
                  <a:gd name="connsiteY12" fmla="*/ 202955 h 1462011"/>
                  <a:gd name="connsiteX13" fmla="*/ 1080344 w 1241172"/>
                  <a:gd name="connsiteY13" fmla="*/ 3214 h 1462011"/>
                  <a:gd name="connsiteX14" fmla="*/ 1080792 w 1241172"/>
                  <a:gd name="connsiteY14" fmla="*/ 0 h 1462011"/>
                  <a:gd name="connsiteX15" fmla="*/ 1089752 w 1241172"/>
                  <a:gd name="connsiteY15" fmla="*/ 30525 h 1462011"/>
                  <a:gd name="connsiteX16" fmla="*/ 1093553 w 1241172"/>
                  <a:gd name="connsiteY16" fmla="*/ 82633 h 1462011"/>
                  <a:gd name="connsiteX17" fmla="*/ 956658 w 1241172"/>
                  <a:gd name="connsiteY17" fmla="*/ 300704 h 1462011"/>
                  <a:gd name="connsiteX18" fmla="*/ 875178 w 1241172"/>
                  <a:gd name="connsiteY18" fmla="*/ 329922 h 1462011"/>
                  <a:gd name="connsiteX19" fmla="*/ 970139 w 1241172"/>
                  <a:gd name="connsiteY19" fmla="*/ 329922 h 1462011"/>
                  <a:gd name="connsiteX20" fmla="*/ 1236522 w 1241172"/>
                  <a:gd name="connsiteY20" fmla="*/ 156052 h 1462011"/>
                  <a:gd name="connsiteX21" fmla="*/ 1237596 w 1241172"/>
                  <a:gd name="connsiteY21" fmla="*/ 152648 h 1462011"/>
                  <a:gd name="connsiteX22" fmla="*/ 1241172 w 1241172"/>
                  <a:gd name="connsiteY22" fmla="*/ 187582 h 1462011"/>
                  <a:gd name="connsiteX23" fmla="*/ 1235298 w 1241172"/>
                  <a:gd name="connsiteY23" fmla="*/ 244954 h 1462011"/>
                  <a:gd name="connsiteX24" fmla="*/ 952070 w 1241172"/>
                  <a:gd name="connsiteY24" fmla="*/ 472261 h 1462011"/>
                  <a:gd name="connsiteX25" fmla="*/ 538326 w 1241172"/>
                  <a:gd name="connsiteY25" fmla="*/ 47226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415819 w 1241172"/>
                  <a:gd name="connsiteY10" fmla="*/ 283563 h 1462011"/>
                  <a:gd name="connsiteX11" fmla="*/ 860912 w 1241172"/>
                  <a:gd name="connsiteY11" fmla="*/ 202955 h 1462011"/>
                  <a:gd name="connsiteX12" fmla="*/ 1080344 w 1241172"/>
                  <a:gd name="connsiteY12" fmla="*/ 3214 h 1462011"/>
                  <a:gd name="connsiteX13" fmla="*/ 1080792 w 1241172"/>
                  <a:gd name="connsiteY13" fmla="*/ 0 h 1462011"/>
                  <a:gd name="connsiteX14" fmla="*/ 1089752 w 1241172"/>
                  <a:gd name="connsiteY14" fmla="*/ 30525 h 1462011"/>
                  <a:gd name="connsiteX15" fmla="*/ 1093553 w 1241172"/>
                  <a:gd name="connsiteY15" fmla="*/ 82633 h 1462011"/>
                  <a:gd name="connsiteX16" fmla="*/ 956658 w 1241172"/>
                  <a:gd name="connsiteY16" fmla="*/ 300704 h 1462011"/>
                  <a:gd name="connsiteX17" fmla="*/ 875178 w 1241172"/>
                  <a:gd name="connsiteY17" fmla="*/ 329922 h 1462011"/>
                  <a:gd name="connsiteX18" fmla="*/ 970139 w 1241172"/>
                  <a:gd name="connsiteY18" fmla="*/ 329922 h 1462011"/>
                  <a:gd name="connsiteX19" fmla="*/ 1236522 w 1241172"/>
                  <a:gd name="connsiteY19" fmla="*/ 156052 h 1462011"/>
                  <a:gd name="connsiteX20" fmla="*/ 1237596 w 1241172"/>
                  <a:gd name="connsiteY20" fmla="*/ 152648 h 1462011"/>
                  <a:gd name="connsiteX21" fmla="*/ 1241172 w 1241172"/>
                  <a:gd name="connsiteY21" fmla="*/ 187582 h 1462011"/>
                  <a:gd name="connsiteX22" fmla="*/ 1235298 w 1241172"/>
                  <a:gd name="connsiteY22" fmla="*/ 244954 h 1462011"/>
                  <a:gd name="connsiteX23" fmla="*/ 952070 w 1241172"/>
                  <a:gd name="connsiteY23" fmla="*/ 472261 h 1462011"/>
                  <a:gd name="connsiteX24" fmla="*/ 538326 w 1241172"/>
                  <a:gd name="connsiteY24" fmla="*/ 472261 h 1462011"/>
                  <a:gd name="connsiteX25" fmla="*/ 602732 w 1241172"/>
                  <a:gd name="connsiteY25" fmla="*/ 146201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860912 w 1241172"/>
                  <a:gd name="connsiteY10" fmla="*/ 202955 h 1462011"/>
                  <a:gd name="connsiteX11" fmla="*/ 1080344 w 1241172"/>
                  <a:gd name="connsiteY11" fmla="*/ 3214 h 1462011"/>
                  <a:gd name="connsiteX12" fmla="*/ 1080792 w 1241172"/>
                  <a:gd name="connsiteY12" fmla="*/ 0 h 1462011"/>
                  <a:gd name="connsiteX13" fmla="*/ 1089752 w 1241172"/>
                  <a:gd name="connsiteY13" fmla="*/ 30525 h 1462011"/>
                  <a:gd name="connsiteX14" fmla="*/ 1093553 w 1241172"/>
                  <a:gd name="connsiteY14" fmla="*/ 82633 h 1462011"/>
                  <a:gd name="connsiteX15" fmla="*/ 956658 w 1241172"/>
                  <a:gd name="connsiteY15" fmla="*/ 300704 h 1462011"/>
                  <a:gd name="connsiteX16" fmla="*/ 875178 w 1241172"/>
                  <a:gd name="connsiteY16" fmla="*/ 329922 h 1462011"/>
                  <a:gd name="connsiteX17" fmla="*/ 970139 w 1241172"/>
                  <a:gd name="connsiteY17" fmla="*/ 329922 h 1462011"/>
                  <a:gd name="connsiteX18" fmla="*/ 1236522 w 1241172"/>
                  <a:gd name="connsiteY18" fmla="*/ 156052 h 1462011"/>
                  <a:gd name="connsiteX19" fmla="*/ 1237596 w 1241172"/>
                  <a:gd name="connsiteY19" fmla="*/ 152648 h 1462011"/>
                  <a:gd name="connsiteX20" fmla="*/ 1241172 w 1241172"/>
                  <a:gd name="connsiteY20" fmla="*/ 187582 h 1462011"/>
                  <a:gd name="connsiteX21" fmla="*/ 1235298 w 1241172"/>
                  <a:gd name="connsiteY21" fmla="*/ 244954 h 1462011"/>
                  <a:gd name="connsiteX22" fmla="*/ 952070 w 1241172"/>
                  <a:gd name="connsiteY22" fmla="*/ 472261 h 1462011"/>
                  <a:gd name="connsiteX23" fmla="*/ 538326 w 1241172"/>
                  <a:gd name="connsiteY23" fmla="*/ 472261 h 1462011"/>
                  <a:gd name="connsiteX24" fmla="*/ 602732 w 1241172"/>
                  <a:gd name="connsiteY24" fmla="*/ 1462011 h 1462011"/>
                  <a:gd name="connsiteX0" fmla="*/ 602732 w 1241172"/>
                  <a:gd name="connsiteY0" fmla="*/ 1468523 h 1468523"/>
                  <a:gd name="connsiteX1" fmla="*/ 305220 w 1241172"/>
                  <a:gd name="connsiteY1" fmla="*/ 1468523 h 1468523"/>
                  <a:gd name="connsiteX2" fmla="*/ 373731 w 1241172"/>
                  <a:gd name="connsiteY2" fmla="*/ 415690 h 1468523"/>
                  <a:gd name="connsiteX3" fmla="*/ 222336 w 1241172"/>
                  <a:gd name="connsiteY3" fmla="*/ 360688 h 1468523"/>
                  <a:gd name="connsiteX4" fmla="*/ 6756 w 1241172"/>
                  <a:gd name="connsiteY4" fmla="*/ 57907 h 1468523"/>
                  <a:gd name="connsiteX5" fmla="*/ 6757 w 1241172"/>
                  <a:gd name="connsiteY5" fmla="*/ 57907 h 1468523"/>
                  <a:gd name="connsiteX6" fmla="*/ 17697 w 1241172"/>
                  <a:gd name="connsiteY6" fmla="*/ 30772 h 1468523"/>
                  <a:gd name="connsiteX7" fmla="*/ 17993 w 1241172"/>
                  <a:gd name="connsiteY7" fmla="*/ 33781 h 1468523"/>
                  <a:gd name="connsiteX8" fmla="*/ 235661 w 1241172"/>
                  <a:gd name="connsiteY8" fmla="*/ 241750 h 1468523"/>
                  <a:gd name="connsiteX9" fmla="*/ 415832 w 1241172"/>
                  <a:gd name="connsiteY9" fmla="*/ 290027 h 1468523"/>
                  <a:gd name="connsiteX10" fmla="*/ 860912 w 1241172"/>
                  <a:gd name="connsiteY10" fmla="*/ 209467 h 1468523"/>
                  <a:gd name="connsiteX11" fmla="*/ 1080344 w 1241172"/>
                  <a:gd name="connsiteY11" fmla="*/ 9726 h 1468523"/>
                  <a:gd name="connsiteX12" fmla="*/ 1089752 w 1241172"/>
                  <a:gd name="connsiteY12" fmla="*/ 37037 h 1468523"/>
                  <a:gd name="connsiteX13" fmla="*/ 1093553 w 1241172"/>
                  <a:gd name="connsiteY13" fmla="*/ 89145 h 1468523"/>
                  <a:gd name="connsiteX14" fmla="*/ 956658 w 1241172"/>
                  <a:gd name="connsiteY14" fmla="*/ 307216 h 1468523"/>
                  <a:gd name="connsiteX15" fmla="*/ 875178 w 1241172"/>
                  <a:gd name="connsiteY15" fmla="*/ 336434 h 1468523"/>
                  <a:gd name="connsiteX16" fmla="*/ 970139 w 1241172"/>
                  <a:gd name="connsiteY16" fmla="*/ 336434 h 1468523"/>
                  <a:gd name="connsiteX17" fmla="*/ 1236522 w 1241172"/>
                  <a:gd name="connsiteY17" fmla="*/ 162564 h 1468523"/>
                  <a:gd name="connsiteX18" fmla="*/ 1237596 w 1241172"/>
                  <a:gd name="connsiteY18" fmla="*/ 159160 h 1468523"/>
                  <a:gd name="connsiteX19" fmla="*/ 1241172 w 1241172"/>
                  <a:gd name="connsiteY19" fmla="*/ 194094 h 1468523"/>
                  <a:gd name="connsiteX20" fmla="*/ 1235298 w 1241172"/>
                  <a:gd name="connsiteY20" fmla="*/ 251466 h 1468523"/>
                  <a:gd name="connsiteX21" fmla="*/ 952070 w 1241172"/>
                  <a:gd name="connsiteY21" fmla="*/ 478773 h 1468523"/>
                  <a:gd name="connsiteX22" fmla="*/ 538326 w 1241172"/>
                  <a:gd name="connsiteY22" fmla="*/ 478773 h 1468523"/>
                  <a:gd name="connsiteX23" fmla="*/ 602732 w 1241172"/>
                  <a:gd name="connsiteY23" fmla="*/ 1468523 h 1468523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41172 w 1241172"/>
                  <a:gd name="connsiteY17" fmla="*/ 163322 h 1437751"/>
                  <a:gd name="connsiteX18" fmla="*/ 1235298 w 1241172"/>
                  <a:gd name="connsiteY18" fmla="*/ 220694 h 1437751"/>
                  <a:gd name="connsiteX19" fmla="*/ 952070 w 1241172"/>
                  <a:gd name="connsiteY19" fmla="*/ 448001 h 1437751"/>
                  <a:gd name="connsiteX20" fmla="*/ 538326 w 1241172"/>
                  <a:gd name="connsiteY20" fmla="*/ 448001 h 1437751"/>
                  <a:gd name="connsiteX21" fmla="*/ 602732 w 1241172"/>
                  <a:gd name="connsiteY21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41172 w 1241172"/>
                  <a:gd name="connsiteY16" fmla="*/ 163322 h 1437751"/>
                  <a:gd name="connsiteX17" fmla="*/ 1235298 w 1241172"/>
                  <a:gd name="connsiteY17" fmla="*/ 220694 h 1437751"/>
                  <a:gd name="connsiteX18" fmla="*/ 952070 w 1241172"/>
                  <a:gd name="connsiteY18" fmla="*/ 448001 h 1437751"/>
                  <a:gd name="connsiteX19" fmla="*/ 538326 w 1241172"/>
                  <a:gd name="connsiteY19" fmla="*/ 448001 h 1437751"/>
                  <a:gd name="connsiteX20" fmla="*/ 602732 w 1241172"/>
                  <a:gd name="connsiteY20" fmla="*/ 1437751 h 1437751"/>
                  <a:gd name="connsiteX0" fmla="*/ 602732 w 1246018"/>
                  <a:gd name="connsiteY0" fmla="*/ 1437751 h 1437751"/>
                  <a:gd name="connsiteX1" fmla="*/ 305220 w 1246018"/>
                  <a:gd name="connsiteY1" fmla="*/ 1437751 h 1437751"/>
                  <a:gd name="connsiteX2" fmla="*/ 373731 w 1246018"/>
                  <a:gd name="connsiteY2" fmla="*/ 384918 h 1437751"/>
                  <a:gd name="connsiteX3" fmla="*/ 222336 w 1246018"/>
                  <a:gd name="connsiteY3" fmla="*/ 329916 h 1437751"/>
                  <a:gd name="connsiteX4" fmla="*/ 6756 w 1246018"/>
                  <a:gd name="connsiteY4" fmla="*/ 27135 h 1437751"/>
                  <a:gd name="connsiteX5" fmla="*/ 6757 w 1246018"/>
                  <a:gd name="connsiteY5" fmla="*/ 27135 h 1437751"/>
                  <a:gd name="connsiteX6" fmla="*/ 17697 w 1246018"/>
                  <a:gd name="connsiteY6" fmla="*/ 0 h 1437751"/>
                  <a:gd name="connsiteX7" fmla="*/ 17993 w 1246018"/>
                  <a:gd name="connsiteY7" fmla="*/ 3009 h 1437751"/>
                  <a:gd name="connsiteX8" fmla="*/ 235661 w 1246018"/>
                  <a:gd name="connsiteY8" fmla="*/ 210978 h 1437751"/>
                  <a:gd name="connsiteX9" fmla="*/ 415832 w 1246018"/>
                  <a:gd name="connsiteY9" fmla="*/ 259255 h 1437751"/>
                  <a:gd name="connsiteX10" fmla="*/ 860912 w 1246018"/>
                  <a:gd name="connsiteY10" fmla="*/ 178695 h 1437751"/>
                  <a:gd name="connsiteX11" fmla="*/ 1089752 w 1246018"/>
                  <a:gd name="connsiteY11" fmla="*/ 6265 h 1437751"/>
                  <a:gd name="connsiteX12" fmla="*/ 1093553 w 1246018"/>
                  <a:gd name="connsiteY12" fmla="*/ 58373 h 1437751"/>
                  <a:gd name="connsiteX13" fmla="*/ 956658 w 1246018"/>
                  <a:gd name="connsiteY13" fmla="*/ 276444 h 1437751"/>
                  <a:gd name="connsiteX14" fmla="*/ 875178 w 1246018"/>
                  <a:gd name="connsiteY14" fmla="*/ 305662 h 1437751"/>
                  <a:gd name="connsiteX15" fmla="*/ 970139 w 1246018"/>
                  <a:gd name="connsiteY15" fmla="*/ 305662 h 1437751"/>
                  <a:gd name="connsiteX16" fmla="*/ 1241172 w 1246018"/>
                  <a:gd name="connsiteY16" fmla="*/ 163322 h 1437751"/>
                  <a:gd name="connsiteX17" fmla="*/ 1235298 w 1246018"/>
                  <a:gd name="connsiteY17" fmla="*/ 220694 h 1437751"/>
                  <a:gd name="connsiteX18" fmla="*/ 952070 w 1246018"/>
                  <a:gd name="connsiteY18" fmla="*/ 448001 h 1437751"/>
                  <a:gd name="connsiteX19" fmla="*/ 538326 w 1246018"/>
                  <a:gd name="connsiteY19" fmla="*/ 448001 h 1437751"/>
                  <a:gd name="connsiteX20" fmla="*/ 602732 w 1246018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235661 w 1237643"/>
                  <a:gd name="connsiteY7" fmla="*/ 210978 h 1437751"/>
                  <a:gd name="connsiteX8" fmla="*/ 415832 w 1237643"/>
                  <a:gd name="connsiteY8" fmla="*/ 259255 h 1437751"/>
                  <a:gd name="connsiteX9" fmla="*/ 860912 w 1237643"/>
                  <a:gd name="connsiteY9" fmla="*/ 178695 h 1437751"/>
                  <a:gd name="connsiteX10" fmla="*/ 1089752 w 1237643"/>
                  <a:gd name="connsiteY10" fmla="*/ 6265 h 1437751"/>
                  <a:gd name="connsiteX11" fmla="*/ 1093553 w 1237643"/>
                  <a:gd name="connsiteY11" fmla="*/ 58373 h 1437751"/>
                  <a:gd name="connsiteX12" fmla="*/ 956658 w 1237643"/>
                  <a:gd name="connsiteY12" fmla="*/ 276444 h 1437751"/>
                  <a:gd name="connsiteX13" fmla="*/ 855310 w 1237643"/>
                  <a:gd name="connsiteY13" fmla="*/ 322414 h 1437751"/>
                  <a:gd name="connsiteX14" fmla="*/ 970139 w 1237643"/>
                  <a:gd name="connsiteY14" fmla="*/ 314800 h 1437751"/>
                  <a:gd name="connsiteX15" fmla="*/ 1228755 w 1237643"/>
                  <a:gd name="connsiteY15" fmla="*/ 148093 h 1437751"/>
                  <a:gd name="connsiteX16" fmla="*/ 1235298 w 1237643"/>
                  <a:gd name="connsiteY16" fmla="*/ 220694 h 1437751"/>
                  <a:gd name="connsiteX17" fmla="*/ 952070 w 1237643"/>
                  <a:gd name="connsiteY17" fmla="*/ 448001 h 1437751"/>
                  <a:gd name="connsiteX18" fmla="*/ 538326 w 1237643"/>
                  <a:gd name="connsiteY18" fmla="*/ 448001 h 1437751"/>
                  <a:gd name="connsiteX19" fmla="*/ 602732 w 1237643"/>
                  <a:gd name="connsiteY19" fmla="*/ 1437751 h 1437751"/>
                  <a:gd name="connsiteX0" fmla="*/ 602732 w 1237643"/>
                  <a:gd name="connsiteY0" fmla="*/ 1431560 h 1431560"/>
                  <a:gd name="connsiteX1" fmla="*/ 305220 w 1237643"/>
                  <a:gd name="connsiteY1" fmla="*/ 1431560 h 1431560"/>
                  <a:gd name="connsiteX2" fmla="*/ 373731 w 1237643"/>
                  <a:gd name="connsiteY2" fmla="*/ 378727 h 1431560"/>
                  <a:gd name="connsiteX3" fmla="*/ 222336 w 1237643"/>
                  <a:gd name="connsiteY3" fmla="*/ 323725 h 1431560"/>
                  <a:gd name="connsiteX4" fmla="*/ 6756 w 1237643"/>
                  <a:gd name="connsiteY4" fmla="*/ 20944 h 1431560"/>
                  <a:gd name="connsiteX5" fmla="*/ 6757 w 1237643"/>
                  <a:gd name="connsiteY5" fmla="*/ 20944 h 1431560"/>
                  <a:gd name="connsiteX6" fmla="*/ 235661 w 1237643"/>
                  <a:gd name="connsiteY6" fmla="*/ 204787 h 1431560"/>
                  <a:gd name="connsiteX7" fmla="*/ 415832 w 1237643"/>
                  <a:gd name="connsiteY7" fmla="*/ 253064 h 1431560"/>
                  <a:gd name="connsiteX8" fmla="*/ 860912 w 1237643"/>
                  <a:gd name="connsiteY8" fmla="*/ 172504 h 1431560"/>
                  <a:gd name="connsiteX9" fmla="*/ 1089752 w 1237643"/>
                  <a:gd name="connsiteY9" fmla="*/ 74 h 1431560"/>
                  <a:gd name="connsiteX10" fmla="*/ 1093553 w 1237643"/>
                  <a:gd name="connsiteY10" fmla="*/ 52182 h 1431560"/>
                  <a:gd name="connsiteX11" fmla="*/ 956658 w 1237643"/>
                  <a:gd name="connsiteY11" fmla="*/ 270253 h 1431560"/>
                  <a:gd name="connsiteX12" fmla="*/ 855310 w 1237643"/>
                  <a:gd name="connsiteY12" fmla="*/ 316223 h 1431560"/>
                  <a:gd name="connsiteX13" fmla="*/ 970139 w 1237643"/>
                  <a:gd name="connsiteY13" fmla="*/ 308609 h 1431560"/>
                  <a:gd name="connsiteX14" fmla="*/ 1228755 w 1237643"/>
                  <a:gd name="connsiteY14" fmla="*/ 141902 h 1431560"/>
                  <a:gd name="connsiteX15" fmla="*/ 1235298 w 1237643"/>
                  <a:gd name="connsiteY15" fmla="*/ 214503 h 1431560"/>
                  <a:gd name="connsiteX16" fmla="*/ 952070 w 1237643"/>
                  <a:gd name="connsiteY16" fmla="*/ 441810 h 1431560"/>
                  <a:gd name="connsiteX17" fmla="*/ 538326 w 1237643"/>
                  <a:gd name="connsiteY17" fmla="*/ 441810 h 1431560"/>
                  <a:gd name="connsiteX18" fmla="*/ 602732 w 1237643"/>
                  <a:gd name="connsiteY18" fmla="*/ 1431560 h 1431560"/>
                  <a:gd name="connsiteX0" fmla="*/ 605603 w 1240514"/>
                  <a:gd name="connsiteY0" fmla="*/ 1431560 h 1431560"/>
                  <a:gd name="connsiteX1" fmla="*/ 308091 w 1240514"/>
                  <a:gd name="connsiteY1" fmla="*/ 1431560 h 1431560"/>
                  <a:gd name="connsiteX2" fmla="*/ 376602 w 1240514"/>
                  <a:gd name="connsiteY2" fmla="*/ 378727 h 1431560"/>
                  <a:gd name="connsiteX3" fmla="*/ 225207 w 1240514"/>
                  <a:gd name="connsiteY3" fmla="*/ 323725 h 1431560"/>
                  <a:gd name="connsiteX4" fmla="*/ 9627 w 1240514"/>
                  <a:gd name="connsiteY4" fmla="*/ 20944 h 1431560"/>
                  <a:gd name="connsiteX5" fmla="*/ 9628 w 1240514"/>
                  <a:gd name="connsiteY5" fmla="*/ 20944 h 1431560"/>
                  <a:gd name="connsiteX6" fmla="*/ 238532 w 1240514"/>
                  <a:gd name="connsiteY6" fmla="*/ 204787 h 1431560"/>
                  <a:gd name="connsiteX7" fmla="*/ 418703 w 1240514"/>
                  <a:gd name="connsiteY7" fmla="*/ 253064 h 1431560"/>
                  <a:gd name="connsiteX8" fmla="*/ 863783 w 1240514"/>
                  <a:gd name="connsiteY8" fmla="*/ 172504 h 1431560"/>
                  <a:gd name="connsiteX9" fmla="*/ 1092623 w 1240514"/>
                  <a:gd name="connsiteY9" fmla="*/ 74 h 1431560"/>
                  <a:gd name="connsiteX10" fmla="*/ 1096424 w 1240514"/>
                  <a:gd name="connsiteY10" fmla="*/ 52182 h 1431560"/>
                  <a:gd name="connsiteX11" fmla="*/ 959529 w 1240514"/>
                  <a:gd name="connsiteY11" fmla="*/ 270253 h 1431560"/>
                  <a:gd name="connsiteX12" fmla="*/ 858181 w 1240514"/>
                  <a:gd name="connsiteY12" fmla="*/ 316223 h 1431560"/>
                  <a:gd name="connsiteX13" fmla="*/ 973010 w 1240514"/>
                  <a:gd name="connsiteY13" fmla="*/ 308609 h 1431560"/>
                  <a:gd name="connsiteX14" fmla="*/ 1231626 w 1240514"/>
                  <a:gd name="connsiteY14" fmla="*/ 141902 h 1431560"/>
                  <a:gd name="connsiteX15" fmla="*/ 1238169 w 1240514"/>
                  <a:gd name="connsiteY15" fmla="*/ 214503 h 1431560"/>
                  <a:gd name="connsiteX16" fmla="*/ 954941 w 1240514"/>
                  <a:gd name="connsiteY16" fmla="*/ 441810 h 1431560"/>
                  <a:gd name="connsiteX17" fmla="*/ 541197 w 1240514"/>
                  <a:gd name="connsiteY17" fmla="*/ 441810 h 1431560"/>
                  <a:gd name="connsiteX18" fmla="*/ 605603 w 1240514"/>
                  <a:gd name="connsiteY18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359 w 1237270"/>
                  <a:gd name="connsiteY0" fmla="*/ 1431560 h 1431560"/>
                  <a:gd name="connsiteX1" fmla="*/ 304847 w 1237270"/>
                  <a:gd name="connsiteY1" fmla="*/ 1431560 h 1431560"/>
                  <a:gd name="connsiteX2" fmla="*/ 373358 w 1237270"/>
                  <a:gd name="connsiteY2" fmla="*/ 378727 h 1431560"/>
                  <a:gd name="connsiteX3" fmla="*/ 221963 w 1237270"/>
                  <a:gd name="connsiteY3" fmla="*/ 323725 h 1431560"/>
                  <a:gd name="connsiteX4" fmla="*/ 6383 w 1237270"/>
                  <a:gd name="connsiteY4" fmla="*/ 20944 h 1431560"/>
                  <a:gd name="connsiteX5" fmla="*/ 235288 w 1237270"/>
                  <a:gd name="connsiteY5" fmla="*/ 204787 h 1431560"/>
                  <a:gd name="connsiteX6" fmla="*/ 415459 w 1237270"/>
                  <a:gd name="connsiteY6" fmla="*/ 253064 h 1431560"/>
                  <a:gd name="connsiteX7" fmla="*/ 860539 w 1237270"/>
                  <a:gd name="connsiteY7" fmla="*/ 172504 h 1431560"/>
                  <a:gd name="connsiteX8" fmla="*/ 1089379 w 1237270"/>
                  <a:gd name="connsiteY8" fmla="*/ 74 h 1431560"/>
                  <a:gd name="connsiteX9" fmla="*/ 1093180 w 1237270"/>
                  <a:gd name="connsiteY9" fmla="*/ 52182 h 1431560"/>
                  <a:gd name="connsiteX10" fmla="*/ 956285 w 1237270"/>
                  <a:gd name="connsiteY10" fmla="*/ 270253 h 1431560"/>
                  <a:gd name="connsiteX11" fmla="*/ 854937 w 1237270"/>
                  <a:gd name="connsiteY11" fmla="*/ 316223 h 1431560"/>
                  <a:gd name="connsiteX12" fmla="*/ 969766 w 1237270"/>
                  <a:gd name="connsiteY12" fmla="*/ 308609 h 1431560"/>
                  <a:gd name="connsiteX13" fmla="*/ 1228382 w 1237270"/>
                  <a:gd name="connsiteY13" fmla="*/ 141902 h 1431560"/>
                  <a:gd name="connsiteX14" fmla="*/ 1234925 w 1237270"/>
                  <a:gd name="connsiteY14" fmla="*/ 214503 h 1431560"/>
                  <a:gd name="connsiteX15" fmla="*/ 951697 w 1237270"/>
                  <a:gd name="connsiteY15" fmla="*/ 441810 h 1431560"/>
                  <a:gd name="connsiteX16" fmla="*/ 537953 w 1237270"/>
                  <a:gd name="connsiteY16" fmla="*/ 441810 h 1431560"/>
                  <a:gd name="connsiteX17" fmla="*/ 602359 w 1237270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4266 w 1241903"/>
                  <a:gd name="connsiteY2" fmla="*/ 413754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860660 w 1242993"/>
                  <a:gd name="connsiteY11" fmla="*/ 316223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2993" h="1431560">
                    <a:moveTo>
                      <a:pt x="608082" y="1431560"/>
                    </a:moveTo>
                    <a:lnTo>
                      <a:pt x="310570" y="1431560"/>
                    </a:lnTo>
                    <a:lnTo>
                      <a:pt x="375356" y="413754"/>
                    </a:lnTo>
                    <a:cubicBezTo>
                      <a:pt x="324891" y="395420"/>
                      <a:pt x="260767" y="349674"/>
                      <a:pt x="218994" y="323725"/>
                    </a:cubicBezTo>
                    <a:cubicBezTo>
                      <a:pt x="1530" y="191381"/>
                      <a:pt x="-20482" y="51253"/>
                      <a:pt x="12106" y="20944"/>
                    </a:cubicBezTo>
                    <a:cubicBezTo>
                      <a:pt x="81382" y="110772"/>
                      <a:pt x="172832" y="166100"/>
                      <a:pt x="241011" y="204787"/>
                    </a:cubicBezTo>
                    <a:lnTo>
                      <a:pt x="421182" y="253064"/>
                    </a:lnTo>
                    <a:cubicBezTo>
                      <a:pt x="525391" y="247684"/>
                      <a:pt x="755510" y="219221"/>
                      <a:pt x="866262" y="172504"/>
                    </a:cubicBezTo>
                    <a:cubicBezTo>
                      <a:pt x="978582" y="130339"/>
                      <a:pt x="1082659" y="-3589"/>
                      <a:pt x="1095102" y="74"/>
                    </a:cubicBezTo>
                    <a:cubicBezTo>
                      <a:pt x="1107545" y="3737"/>
                      <a:pt x="1097636" y="34813"/>
                      <a:pt x="1098903" y="52182"/>
                    </a:cubicBezTo>
                    <a:cubicBezTo>
                      <a:pt x="1085884" y="136181"/>
                      <a:pt x="1042989" y="224735"/>
                      <a:pt x="962008" y="270253"/>
                    </a:cubicBezTo>
                    <a:cubicBezTo>
                      <a:pt x="934848" y="279992"/>
                      <a:pt x="920501" y="290032"/>
                      <a:pt x="922748" y="296425"/>
                    </a:cubicBezTo>
                    <a:cubicBezTo>
                      <a:pt x="924995" y="302818"/>
                      <a:pt x="918629" y="328271"/>
                      <a:pt x="975489" y="308609"/>
                    </a:cubicBezTo>
                    <a:cubicBezTo>
                      <a:pt x="1032349" y="288947"/>
                      <a:pt x="1106920" y="284208"/>
                      <a:pt x="1234105" y="141902"/>
                    </a:cubicBezTo>
                    <a:cubicBezTo>
                      <a:pt x="1247048" y="142751"/>
                      <a:pt x="1242606" y="195379"/>
                      <a:pt x="1240648" y="214503"/>
                    </a:cubicBezTo>
                    <a:cubicBezTo>
                      <a:pt x="1213690" y="344228"/>
                      <a:pt x="1097128" y="441810"/>
                      <a:pt x="957420" y="441810"/>
                    </a:cubicBezTo>
                    <a:lnTo>
                      <a:pt x="543676" y="441810"/>
                    </a:lnTo>
                    <a:lnTo>
                      <a:pt x="608082" y="143156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C3850EAB-18C7-4404-BCC2-BFBCC989EC82}"/>
                  </a:ext>
                </a:extLst>
              </p:cNvPr>
              <p:cNvSpPr/>
              <p:nvPr/>
            </p:nvSpPr>
            <p:spPr>
              <a:xfrm rot="8100000">
                <a:off x="3971224" y="4233304"/>
                <a:ext cx="1047638" cy="955610"/>
              </a:xfrm>
              <a:custGeom>
                <a:avLst/>
                <a:gdLst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370983 w 1241172"/>
                  <a:gd name="connsiteY3" fmla="*/ 394005 h 1462011"/>
                  <a:gd name="connsiteX4" fmla="*/ 222336 w 1241172"/>
                  <a:gd name="connsiteY4" fmla="*/ 354176 h 1462011"/>
                  <a:gd name="connsiteX5" fmla="*/ 6756 w 1241172"/>
                  <a:gd name="connsiteY5" fmla="*/ 51395 h 1462011"/>
                  <a:gd name="connsiteX6" fmla="*/ 6757 w 1241172"/>
                  <a:gd name="connsiteY6" fmla="*/ 51395 h 1462011"/>
                  <a:gd name="connsiteX7" fmla="*/ 17697 w 1241172"/>
                  <a:gd name="connsiteY7" fmla="*/ 24260 h 1462011"/>
                  <a:gd name="connsiteX8" fmla="*/ 17993 w 1241172"/>
                  <a:gd name="connsiteY8" fmla="*/ 27269 h 1462011"/>
                  <a:gd name="connsiteX9" fmla="*/ 235661 w 1241172"/>
                  <a:gd name="connsiteY9" fmla="*/ 235238 h 1462011"/>
                  <a:gd name="connsiteX10" fmla="*/ 415832 w 1241172"/>
                  <a:gd name="connsiteY10" fmla="*/ 283515 h 1462011"/>
                  <a:gd name="connsiteX11" fmla="*/ 415819 w 1241172"/>
                  <a:gd name="connsiteY11" fmla="*/ 283563 h 1462011"/>
                  <a:gd name="connsiteX12" fmla="*/ 860912 w 1241172"/>
                  <a:gd name="connsiteY12" fmla="*/ 202955 h 1462011"/>
                  <a:gd name="connsiteX13" fmla="*/ 1080344 w 1241172"/>
                  <a:gd name="connsiteY13" fmla="*/ 3214 h 1462011"/>
                  <a:gd name="connsiteX14" fmla="*/ 1080792 w 1241172"/>
                  <a:gd name="connsiteY14" fmla="*/ 0 h 1462011"/>
                  <a:gd name="connsiteX15" fmla="*/ 1089752 w 1241172"/>
                  <a:gd name="connsiteY15" fmla="*/ 30525 h 1462011"/>
                  <a:gd name="connsiteX16" fmla="*/ 1093553 w 1241172"/>
                  <a:gd name="connsiteY16" fmla="*/ 82633 h 1462011"/>
                  <a:gd name="connsiteX17" fmla="*/ 956658 w 1241172"/>
                  <a:gd name="connsiteY17" fmla="*/ 300704 h 1462011"/>
                  <a:gd name="connsiteX18" fmla="*/ 875178 w 1241172"/>
                  <a:gd name="connsiteY18" fmla="*/ 329922 h 1462011"/>
                  <a:gd name="connsiteX19" fmla="*/ 970139 w 1241172"/>
                  <a:gd name="connsiteY19" fmla="*/ 329922 h 1462011"/>
                  <a:gd name="connsiteX20" fmla="*/ 1236522 w 1241172"/>
                  <a:gd name="connsiteY20" fmla="*/ 156052 h 1462011"/>
                  <a:gd name="connsiteX21" fmla="*/ 1237596 w 1241172"/>
                  <a:gd name="connsiteY21" fmla="*/ 152648 h 1462011"/>
                  <a:gd name="connsiteX22" fmla="*/ 1241172 w 1241172"/>
                  <a:gd name="connsiteY22" fmla="*/ 187582 h 1462011"/>
                  <a:gd name="connsiteX23" fmla="*/ 1235298 w 1241172"/>
                  <a:gd name="connsiteY23" fmla="*/ 244954 h 1462011"/>
                  <a:gd name="connsiteX24" fmla="*/ 952070 w 1241172"/>
                  <a:gd name="connsiteY24" fmla="*/ 472261 h 1462011"/>
                  <a:gd name="connsiteX25" fmla="*/ 538326 w 1241172"/>
                  <a:gd name="connsiteY25" fmla="*/ 47226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415819 w 1241172"/>
                  <a:gd name="connsiteY10" fmla="*/ 283563 h 1462011"/>
                  <a:gd name="connsiteX11" fmla="*/ 860912 w 1241172"/>
                  <a:gd name="connsiteY11" fmla="*/ 202955 h 1462011"/>
                  <a:gd name="connsiteX12" fmla="*/ 1080344 w 1241172"/>
                  <a:gd name="connsiteY12" fmla="*/ 3214 h 1462011"/>
                  <a:gd name="connsiteX13" fmla="*/ 1080792 w 1241172"/>
                  <a:gd name="connsiteY13" fmla="*/ 0 h 1462011"/>
                  <a:gd name="connsiteX14" fmla="*/ 1089752 w 1241172"/>
                  <a:gd name="connsiteY14" fmla="*/ 30525 h 1462011"/>
                  <a:gd name="connsiteX15" fmla="*/ 1093553 w 1241172"/>
                  <a:gd name="connsiteY15" fmla="*/ 82633 h 1462011"/>
                  <a:gd name="connsiteX16" fmla="*/ 956658 w 1241172"/>
                  <a:gd name="connsiteY16" fmla="*/ 300704 h 1462011"/>
                  <a:gd name="connsiteX17" fmla="*/ 875178 w 1241172"/>
                  <a:gd name="connsiteY17" fmla="*/ 329922 h 1462011"/>
                  <a:gd name="connsiteX18" fmla="*/ 970139 w 1241172"/>
                  <a:gd name="connsiteY18" fmla="*/ 329922 h 1462011"/>
                  <a:gd name="connsiteX19" fmla="*/ 1236522 w 1241172"/>
                  <a:gd name="connsiteY19" fmla="*/ 156052 h 1462011"/>
                  <a:gd name="connsiteX20" fmla="*/ 1237596 w 1241172"/>
                  <a:gd name="connsiteY20" fmla="*/ 152648 h 1462011"/>
                  <a:gd name="connsiteX21" fmla="*/ 1241172 w 1241172"/>
                  <a:gd name="connsiteY21" fmla="*/ 187582 h 1462011"/>
                  <a:gd name="connsiteX22" fmla="*/ 1235298 w 1241172"/>
                  <a:gd name="connsiteY22" fmla="*/ 244954 h 1462011"/>
                  <a:gd name="connsiteX23" fmla="*/ 952070 w 1241172"/>
                  <a:gd name="connsiteY23" fmla="*/ 472261 h 1462011"/>
                  <a:gd name="connsiteX24" fmla="*/ 538326 w 1241172"/>
                  <a:gd name="connsiteY24" fmla="*/ 472261 h 1462011"/>
                  <a:gd name="connsiteX25" fmla="*/ 602732 w 1241172"/>
                  <a:gd name="connsiteY25" fmla="*/ 146201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860912 w 1241172"/>
                  <a:gd name="connsiteY10" fmla="*/ 202955 h 1462011"/>
                  <a:gd name="connsiteX11" fmla="*/ 1080344 w 1241172"/>
                  <a:gd name="connsiteY11" fmla="*/ 3214 h 1462011"/>
                  <a:gd name="connsiteX12" fmla="*/ 1080792 w 1241172"/>
                  <a:gd name="connsiteY12" fmla="*/ 0 h 1462011"/>
                  <a:gd name="connsiteX13" fmla="*/ 1089752 w 1241172"/>
                  <a:gd name="connsiteY13" fmla="*/ 30525 h 1462011"/>
                  <a:gd name="connsiteX14" fmla="*/ 1093553 w 1241172"/>
                  <a:gd name="connsiteY14" fmla="*/ 82633 h 1462011"/>
                  <a:gd name="connsiteX15" fmla="*/ 956658 w 1241172"/>
                  <a:gd name="connsiteY15" fmla="*/ 300704 h 1462011"/>
                  <a:gd name="connsiteX16" fmla="*/ 875178 w 1241172"/>
                  <a:gd name="connsiteY16" fmla="*/ 329922 h 1462011"/>
                  <a:gd name="connsiteX17" fmla="*/ 970139 w 1241172"/>
                  <a:gd name="connsiteY17" fmla="*/ 329922 h 1462011"/>
                  <a:gd name="connsiteX18" fmla="*/ 1236522 w 1241172"/>
                  <a:gd name="connsiteY18" fmla="*/ 156052 h 1462011"/>
                  <a:gd name="connsiteX19" fmla="*/ 1237596 w 1241172"/>
                  <a:gd name="connsiteY19" fmla="*/ 152648 h 1462011"/>
                  <a:gd name="connsiteX20" fmla="*/ 1241172 w 1241172"/>
                  <a:gd name="connsiteY20" fmla="*/ 187582 h 1462011"/>
                  <a:gd name="connsiteX21" fmla="*/ 1235298 w 1241172"/>
                  <a:gd name="connsiteY21" fmla="*/ 244954 h 1462011"/>
                  <a:gd name="connsiteX22" fmla="*/ 952070 w 1241172"/>
                  <a:gd name="connsiteY22" fmla="*/ 472261 h 1462011"/>
                  <a:gd name="connsiteX23" fmla="*/ 538326 w 1241172"/>
                  <a:gd name="connsiteY23" fmla="*/ 472261 h 1462011"/>
                  <a:gd name="connsiteX24" fmla="*/ 602732 w 1241172"/>
                  <a:gd name="connsiteY24" fmla="*/ 1462011 h 1462011"/>
                  <a:gd name="connsiteX0" fmla="*/ 602732 w 1241172"/>
                  <a:gd name="connsiteY0" fmla="*/ 1468523 h 1468523"/>
                  <a:gd name="connsiteX1" fmla="*/ 305220 w 1241172"/>
                  <a:gd name="connsiteY1" fmla="*/ 1468523 h 1468523"/>
                  <a:gd name="connsiteX2" fmla="*/ 373731 w 1241172"/>
                  <a:gd name="connsiteY2" fmla="*/ 415690 h 1468523"/>
                  <a:gd name="connsiteX3" fmla="*/ 222336 w 1241172"/>
                  <a:gd name="connsiteY3" fmla="*/ 360688 h 1468523"/>
                  <a:gd name="connsiteX4" fmla="*/ 6756 w 1241172"/>
                  <a:gd name="connsiteY4" fmla="*/ 57907 h 1468523"/>
                  <a:gd name="connsiteX5" fmla="*/ 6757 w 1241172"/>
                  <a:gd name="connsiteY5" fmla="*/ 57907 h 1468523"/>
                  <a:gd name="connsiteX6" fmla="*/ 17697 w 1241172"/>
                  <a:gd name="connsiteY6" fmla="*/ 30772 h 1468523"/>
                  <a:gd name="connsiteX7" fmla="*/ 17993 w 1241172"/>
                  <a:gd name="connsiteY7" fmla="*/ 33781 h 1468523"/>
                  <a:gd name="connsiteX8" fmla="*/ 235661 w 1241172"/>
                  <a:gd name="connsiteY8" fmla="*/ 241750 h 1468523"/>
                  <a:gd name="connsiteX9" fmla="*/ 415832 w 1241172"/>
                  <a:gd name="connsiteY9" fmla="*/ 290027 h 1468523"/>
                  <a:gd name="connsiteX10" fmla="*/ 860912 w 1241172"/>
                  <a:gd name="connsiteY10" fmla="*/ 209467 h 1468523"/>
                  <a:gd name="connsiteX11" fmla="*/ 1080344 w 1241172"/>
                  <a:gd name="connsiteY11" fmla="*/ 9726 h 1468523"/>
                  <a:gd name="connsiteX12" fmla="*/ 1089752 w 1241172"/>
                  <a:gd name="connsiteY12" fmla="*/ 37037 h 1468523"/>
                  <a:gd name="connsiteX13" fmla="*/ 1093553 w 1241172"/>
                  <a:gd name="connsiteY13" fmla="*/ 89145 h 1468523"/>
                  <a:gd name="connsiteX14" fmla="*/ 956658 w 1241172"/>
                  <a:gd name="connsiteY14" fmla="*/ 307216 h 1468523"/>
                  <a:gd name="connsiteX15" fmla="*/ 875178 w 1241172"/>
                  <a:gd name="connsiteY15" fmla="*/ 336434 h 1468523"/>
                  <a:gd name="connsiteX16" fmla="*/ 970139 w 1241172"/>
                  <a:gd name="connsiteY16" fmla="*/ 336434 h 1468523"/>
                  <a:gd name="connsiteX17" fmla="*/ 1236522 w 1241172"/>
                  <a:gd name="connsiteY17" fmla="*/ 162564 h 1468523"/>
                  <a:gd name="connsiteX18" fmla="*/ 1237596 w 1241172"/>
                  <a:gd name="connsiteY18" fmla="*/ 159160 h 1468523"/>
                  <a:gd name="connsiteX19" fmla="*/ 1241172 w 1241172"/>
                  <a:gd name="connsiteY19" fmla="*/ 194094 h 1468523"/>
                  <a:gd name="connsiteX20" fmla="*/ 1235298 w 1241172"/>
                  <a:gd name="connsiteY20" fmla="*/ 251466 h 1468523"/>
                  <a:gd name="connsiteX21" fmla="*/ 952070 w 1241172"/>
                  <a:gd name="connsiteY21" fmla="*/ 478773 h 1468523"/>
                  <a:gd name="connsiteX22" fmla="*/ 538326 w 1241172"/>
                  <a:gd name="connsiteY22" fmla="*/ 478773 h 1468523"/>
                  <a:gd name="connsiteX23" fmla="*/ 602732 w 1241172"/>
                  <a:gd name="connsiteY23" fmla="*/ 1468523 h 1468523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41172 w 1241172"/>
                  <a:gd name="connsiteY17" fmla="*/ 163322 h 1437751"/>
                  <a:gd name="connsiteX18" fmla="*/ 1235298 w 1241172"/>
                  <a:gd name="connsiteY18" fmla="*/ 220694 h 1437751"/>
                  <a:gd name="connsiteX19" fmla="*/ 952070 w 1241172"/>
                  <a:gd name="connsiteY19" fmla="*/ 448001 h 1437751"/>
                  <a:gd name="connsiteX20" fmla="*/ 538326 w 1241172"/>
                  <a:gd name="connsiteY20" fmla="*/ 448001 h 1437751"/>
                  <a:gd name="connsiteX21" fmla="*/ 602732 w 1241172"/>
                  <a:gd name="connsiteY21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41172 w 1241172"/>
                  <a:gd name="connsiteY16" fmla="*/ 163322 h 1437751"/>
                  <a:gd name="connsiteX17" fmla="*/ 1235298 w 1241172"/>
                  <a:gd name="connsiteY17" fmla="*/ 220694 h 1437751"/>
                  <a:gd name="connsiteX18" fmla="*/ 952070 w 1241172"/>
                  <a:gd name="connsiteY18" fmla="*/ 448001 h 1437751"/>
                  <a:gd name="connsiteX19" fmla="*/ 538326 w 1241172"/>
                  <a:gd name="connsiteY19" fmla="*/ 448001 h 1437751"/>
                  <a:gd name="connsiteX20" fmla="*/ 602732 w 1241172"/>
                  <a:gd name="connsiteY20" fmla="*/ 1437751 h 1437751"/>
                  <a:gd name="connsiteX0" fmla="*/ 602732 w 1246018"/>
                  <a:gd name="connsiteY0" fmla="*/ 1437751 h 1437751"/>
                  <a:gd name="connsiteX1" fmla="*/ 305220 w 1246018"/>
                  <a:gd name="connsiteY1" fmla="*/ 1437751 h 1437751"/>
                  <a:gd name="connsiteX2" fmla="*/ 373731 w 1246018"/>
                  <a:gd name="connsiteY2" fmla="*/ 384918 h 1437751"/>
                  <a:gd name="connsiteX3" fmla="*/ 222336 w 1246018"/>
                  <a:gd name="connsiteY3" fmla="*/ 329916 h 1437751"/>
                  <a:gd name="connsiteX4" fmla="*/ 6756 w 1246018"/>
                  <a:gd name="connsiteY4" fmla="*/ 27135 h 1437751"/>
                  <a:gd name="connsiteX5" fmla="*/ 6757 w 1246018"/>
                  <a:gd name="connsiteY5" fmla="*/ 27135 h 1437751"/>
                  <a:gd name="connsiteX6" fmla="*/ 17697 w 1246018"/>
                  <a:gd name="connsiteY6" fmla="*/ 0 h 1437751"/>
                  <a:gd name="connsiteX7" fmla="*/ 17993 w 1246018"/>
                  <a:gd name="connsiteY7" fmla="*/ 3009 h 1437751"/>
                  <a:gd name="connsiteX8" fmla="*/ 235661 w 1246018"/>
                  <a:gd name="connsiteY8" fmla="*/ 210978 h 1437751"/>
                  <a:gd name="connsiteX9" fmla="*/ 415832 w 1246018"/>
                  <a:gd name="connsiteY9" fmla="*/ 259255 h 1437751"/>
                  <a:gd name="connsiteX10" fmla="*/ 860912 w 1246018"/>
                  <a:gd name="connsiteY10" fmla="*/ 178695 h 1437751"/>
                  <a:gd name="connsiteX11" fmla="*/ 1089752 w 1246018"/>
                  <a:gd name="connsiteY11" fmla="*/ 6265 h 1437751"/>
                  <a:gd name="connsiteX12" fmla="*/ 1093553 w 1246018"/>
                  <a:gd name="connsiteY12" fmla="*/ 58373 h 1437751"/>
                  <a:gd name="connsiteX13" fmla="*/ 956658 w 1246018"/>
                  <a:gd name="connsiteY13" fmla="*/ 276444 h 1437751"/>
                  <a:gd name="connsiteX14" fmla="*/ 875178 w 1246018"/>
                  <a:gd name="connsiteY14" fmla="*/ 305662 h 1437751"/>
                  <a:gd name="connsiteX15" fmla="*/ 970139 w 1246018"/>
                  <a:gd name="connsiteY15" fmla="*/ 305662 h 1437751"/>
                  <a:gd name="connsiteX16" fmla="*/ 1241172 w 1246018"/>
                  <a:gd name="connsiteY16" fmla="*/ 163322 h 1437751"/>
                  <a:gd name="connsiteX17" fmla="*/ 1235298 w 1246018"/>
                  <a:gd name="connsiteY17" fmla="*/ 220694 h 1437751"/>
                  <a:gd name="connsiteX18" fmla="*/ 952070 w 1246018"/>
                  <a:gd name="connsiteY18" fmla="*/ 448001 h 1437751"/>
                  <a:gd name="connsiteX19" fmla="*/ 538326 w 1246018"/>
                  <a:gd name="connsiteY19" fmla="*/ 448001 h 1437751"/>
                  <a:gd name="connsiteX20" fmla="*/ 602732 w 1246018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235661 w 1237643"/>
                  <a:gd name="connsiteY7" fmla="*/ 210978 h 1437751"/>
                  <a:gd name="connsiteX8" fmla="*/ 415832 w 1237643"/>
                  <a:gd name="connsiteY8" fmla="*/ 259255 h 1437751"/>
                  <a:gd name="connsiteX9" fmla="*/ 860912 w 1237643"/>
                  <a:gd name="connsiteY9" fmla="*/ 178695 h 1437751"/>
                  <a:gd name="connsiteX10" fmla="*/ 1089752 w 1237643"/>
                  <a:gd name="connsiteY10" fmla="*/ 6265 h 1437751"/>
                  <a:gd name="connsiteX11" fmla="*/ 1093553 w 1237643"/>
                  <a:gd name="connsiteY11" fmla="*/ 58373 h 1437751"/>
                  <a:gd name="connsiteX12" fmla="*/ 956658 w 1237643"/>
                  <a:gd name="connsiteY12" fmla="*/ 276444 h 1437751"/>
                  <a:gd name="connsiteX13" fmla="*/ 855310 w 1237643"/>
                  <a:gd name="connsiteY13" fmla="*/ 322414 h 1437751"/>
                  <a:gd name="connsiteX14" fmla="*/ 970139 w 1237643"/>
                  <a:gd name="connsiteY14" fmla="*/ 314800 h 1437751"/>
                  <a:gd name="connsiteX15" fmla="*/ 1228755 w 1237643"/>
                  <a:gd name="connsiteY15" fmla="*/ 148093 h 1437751"/>
                  <a:gd name="connsiteX16" fmla="*/ 1235298 w 1237643"/>
                  <a:gd name="connsiteY16" fmla="*/ 220694 h 1437751"/>
                  <a:gd name="connsiteX17" fmla="*/ 952070 w 1237643"/>
                  <a:gd name="connsiteY17" fmla="*/ 448001 h 1437751"/>
                  <a:gd name="connsiteX18" fmla="*/ 538326 w 1237643"/>
                  <a:gd name="connsiteY18" fmla="*/ 448001 h 1437751"/>
                  <a:gd name="connsiteX19" fmla="*/ 602732 w 1237643"/>
                  <a:gd name="connsiteY19" fmla="*/ 1437751 h 1437751"/>
                  <a:gd name="connsiteX0" fmla="*/ 602732 w 1237643"/>
                  <a:gd name="connsiteY0" fmla="*/ 1431560 h 1431560"/>
                  <a:gd name="connsiteX1" fmla="*/ 305220 w 1237643"/>
                  <a:gd name="connsiteY1" fmla="*/ 1431560 h 1431560"/>
                  <a:gd name="connsiteX2" fmla="*/ 373731 w 1237643"/>
                  <a:gd name="connsiteY2" fmla="*/ 378727 h 1431560"/>
                  <a:gd name="connsiteX3" fmla="*/ 222336 w 1237643"/>
                  <a:gd name="connsiteY3" fmla="*/ 323725 h 1431560"/>
                  <a:gd name="connsiteX4" fmla="*/ 6756 w 1237643"/>
                  <a:gd name="connsiteY4" fmla="*/ 20944 h 1431560"/>
                  <a:gd name="connsiteX5" fmla="*/ 6757 w 1237643"/>
                  <a:gd name="connsiteY5" fmla="*/ 20944 h 1431560"/>
                  <a:gd name="connsiteX6" fmla="*/ 235661 w 1237643"/>
                  <a:gd name="connsiteY6" fmla="*/ 204787 h 1431560"/>
                  <a:gd name="connsiteX7" fmla="*/ 415832 w 1237643"/>
                  <a:gd name="connsiteY7" fmla="*/ 253064 h 1431560"/>
                  <a:gd name="connsiteX8" fmla="*/ 860912 w 1237643"/>
                  <a:gd name="connsiteY8" fmla="*/ 172504 h 1431560"/>
                  <a:gd name="connsiteX9" fmla="*/ 1089752 w 1237643"/>
                  <a:gd name="connsiteY9" fmla="*/ 74 h 1431560"/>
                  <a:gd name="connsiteX10" fmla="*/ 1093553 w 1237643"/>
                  <a:gd name="connsiteY10" fmla="*/ 52182 h 1431560"/>
                  <a:gd name="connsiteX11" fmla="*/ 956658 w 1237643"/>
                  <a:gd name="connsiteY11" fmla="*/ 270253 h 1431560"/>
                  <a:gd name="connsiteX12" fmla="*/ 855310 w 1237643"/>
                  <a:gd name="connsiteY12" fmla="*/ 316223 h 1431560"/>
                  <a:gd name="connsiteX13" fmla="*/ 970139 w 1237643"/>
                  <a:gd name="connsiteY13" fmla="*/ 308609 h 1431560"/>
                  <a:gd name="connsiteX14" fmla="*/ 1228755 w 1237643"/>
                  <a:gd name="connsiteY14" fmla="*/ 141902 h 1431560"/>
                  <a:gd name="connsiteX15" fmla="*/ 1235298 w 1237643"/>
                  <a:gd name="connsiteY15" fmla="*/ 214503 h 1431560"/>
                  <a:gd name="connsiteX16" fmla="*/ 952070 w 1237643"/>
                  <a:gd name="connsiteY16" fmla="*/ 441810 h 1431560"/>
                  <a:gd name="connsiteX17" fmla="*/ 538326 w 1237643"/>
                  <a:gd name="connsiteY17" fmla="*/ 441810 h 1431560"/>
                  <a:gd name="connsiteX18" fmla="*/ 602732 w 1237643"/>
                  <a:gd name="connsiteY18" fmla="*/ 1431560 h 1431560"/>
                  <a:gd name="connsiteX0" fmla="*/ 605603 w 1240514"/>
                  <a:gd name="connsiteY0" fmla="*/ 1431560 h 1431560"/>
                  <a:gd name="connsiteX1" fmla="*/ 308091 w 1240514"/>
                  <a:gd name="connsiteY1" fmla="*/ 1431560 h 1431560"/>
                  <a:gd name="connsiteX2" fmla="*/ 376602 w 1240514"/>
                  <a:gd name="connsiteY2" fmla="*/ 378727 h 1431560"/>
                  <a:gd name="connsiteX3" fmla="*/ 225207 w 1240514"/>
                  <a:gd name="connsiteY3" fmla="*/ 323725 h 1431560"/>
                  <a:gd name="connsiteX4" fmla="*/ 9627 w 1240514"/>
                  <a:gd name="connsiteY4" fmla="*/ 20944 h 1431560"/>
                  <a:gd name="connsiteX5" fmla="*/ 9628 w 1240514"/>
                  <a:gd name="connsiteY5" fmla="*/ 20944 h 1431560"/>
                  <a:gd name="connsiteX6" fmla="*/ 238532 w 1240514"/>
                  <a:gd name="connsiteY6" fmla="*/ 204787 h 1431560"/>
                  <a:gd name="connsiteX7" fmla="*/ 418703 w 1240514"/>
                  <a:gd name="connsiteY7" fmla="*/ 253064 h 1431560"/>
                  <a:gd name="connsiteX8" fmla="*/ 863783 w 1240514"/>
                  <a:gd name="connsiteY8" fmla="*/ 172504 h 1431560"/>
                  <a:gd name="connsiteX9" fmla="*/ 1092623 w 1240514"/>
                  <a:gd name="connsiteY9" fmla="*/ 74 h 1431560"/>
                  <a:gd name="connsiteX10" fmla="*/ 1096424 w 1240514"/>
                  <a:gd name="connsiteY10" fmla="*/ 52182 h 1431560"/>
                  <a:gd name="connsiteX11" fmla="*/ 959529 w 1240514"/>
                  <a:gd name="connsiteY11" fmla="*/ 270253 h 1431560"/>
                  <a:gd name="connsiteX12" fmla="*/ 858181 w 1240514"/>
                  <a:gd name="connsiteY12" fmla="*/ 316223 h 1431560"/>
                  <a:gd name="connsiteX13" fmla="*/ 973010 w 1240514"/>
                  <a:gd name="connsiteY13" fmla="*/ 308609 h 1431560"/>
                  <a:gd name="connsiteX14" fmla="*/ 1231626 w 1240514"/>
                  <a:gd name="connsiteY14" fmla="*/ 141902 h 1431560"/>
                  <a:gd name="connsiteX15" fmla="*/ 1238169 w 1240514"/>
                  <a:gd name="connsiteY15" fmla="*/ 214503 h 1431560"/>
                  <a:gd name="connsiteX16" fmla="*/ 954941 w 1240514"/>
                  <a:gd name="connsiteY16" fmla="*/ 441810 h 1431560"/>
                  <a:gd name="connsiteX17" fmla="*/ 541197 w 1240514"/>
                  <a:gd name="connsiteY17" fmla="*/ 441810 h 1431560"/>
                  <a:gd name="connsiteX18" fmla="*/ 605603 w 1240514"/>
                  <a:gd name="connsiteY18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359 w 1237270"/>
                  <a:gd name="connsiteY0" fmla="*/ 1431560 h 1431560"/>
                  <a:gd name="connsiteX1" fmla="*/ 304847 w 1237270"/>
                  <a:gd name="connsiteY1" fmla="*/ 1431560 h 1431560"/>
                  <a:gd name="connsiteX2" fmla="*/ 373358 w 1237270"/>
                  <a:gd name="connsiteY2" fmla="*/ 378727 h 1431560"/>
                  <a:gd name="connsiteX3" fmla="*/ 221963 w 1237270"/>
                  <a:gd name="connsiteY3" fmla="*/ 323725 h 1431560"/>
                  <a:gd name="connsiteX4" fmla="*/ 6383 w 1237270"/>
                  <a:gd name="connsiteY4" fmla="*/ 20944 h 1431560"/>
                  <a:gd name="connsiteX5" fmla="*/ 235288 w 1237270"/>
                  <a:gd name="connsiteY5" fmla="*/ 204787 h 1431560"/>
                  <a:gd name="connsiteX6" fmla="*/ 415459 w 1237270"/>
                  <a:gd name="connsiteY6" fmla="*/ 253064 h 1431560"/>
                  <a:gd name="connsiteX7" fmla="*/ 860539 w 1237270"/>
                  <a:gd name="connsiteY7" fmla="*/ 172504 h 1431560"/>
                  <a:gd name="connsiteX8" fmla="*/ 1089379 w 1237270"/>
                  <a:gd name="connsiteY8" fmla="*/ 74 h 1431560"/>
                  <a:gd name="connsiteX9" fmla="*/ 1093180 w 1237270"/>
                  <a:gd name="connsiteY9" fmla="*/ 52182 h 1431560"/>
                  <a:gd name="connsiteX10" fmla="*/ 956285 w 1237270"/>
                  <a:gd name="connsiteY10" fmla="*/ 270253 h 1431560"/>
                  <a:gd name="connsiteX11" fmla="*/ 854937 w 1237270"/>
                  <a:gd name="connsiteY11" fmla="*/ 316223 h 1431560"/>
                  <a:gd name="connsiteX12" fmla="*/ 969766 w 1237270"/>
                  <a:gd name="connsiteY12" fmla="*/ 308609 h 1431560"/>
                  <a:gd name="connsiteX13" fmla="*/ 1228382 w 1237270"/>
                  <a:gd name="connsiteY13" fmla="*/ 141902 h 1431560"/>
                  <a:gd name="connsiteX14" fmla="*/ 1234925 w 1237270"/>
                  <a:gd name="connsiteY14" fmla="*/ 214503 h 1431560"/>
                  <a:gd name="connsiteX15" fmla="*/ 951697 w 1237270"/>
                  <a:gd name="connsiteY15" fmla="*/ 441810 h 1431560"/>
                  <a:gd name="connsiteX16" fmla="*/ 537953 w 1237270"/>
                  <a:gd name="connsiteY16" fmla="*/ 441810 h 1431560"/>
                  <a:gd name="connsiteX17" fmla="*/ 602359 w 1237270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4266 w 1241903"/>
                  <a:gd name="connsiteY2" fmla="*/ 413754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860660 w 1242993"/>
                  <a:gd name="connsiteY11" fmla="*/ 316223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2993" h="1431560">
                    <a:moveTo>
                      <a:pt x="608082" y="1431560"/>
                    </a:moveTo>
                    <a:lnTo>
                      <a:pt x="310570" y="1431560"/>
                    </a:lnTo>
                    <a:lnTo>
                      <a:pt x="375356" y="413754"/>
                    </a:lnTo>
                    <a:cubicBezTo>
                      <a:pt x="324891" y="395420"/>
                      <a:pt x="260767" y="349674"/>
                      <a:pt x="218994" y="323725"/>
                    </a:cubicBezTo>
                    <a:cubicBezTo>
                      <a:pt x="1530" y="191381"/>
                      <a:pt x="-20482" y="51253"/>
                      <a:pt x="12106" y="20944"/>
                    </a:cubicBezTo>
                    <a:cubicBezTo>
                      <a:pt x="81382" y="110772"/>
                      <a:pt x="172832" y="166100"/>
                      <a:pt x="241011" y="204787"/>
                    </a:cubicBezTo>
                    <a:lnTo>
                      <a:pt x="421182" y="253064"/>
                    </a:lnTo>
                    <a:cubicBezTo>
                      <a:pt x="525391" y="247684"/>
                      <a:pt x="755510" y="219221"/>
                      <a:pt x="866262" y="172504"/>
                    </a:cubicBezTo>
                    <a:cubicBezTo>
                      <a:pt x="978582" y="130339"/>
                      <a:pt x="1082659" y="-3589"/>
                      <a:pt x="1095102" y="74"/>
                    </a:cubicBezTo>
                    <a:cubicBezTo>
                      <a:pt x="1107545" y="3737"/>
                      <a:pt x="1097636" y="34813"/>
                      <a:pt x="1098903" y="52182"/>
                    </a:cubicBezTo>
                    <a:cubicBezTo>
                      <a:pt x="1085884" y="136181"/>
                      <a:pt x="1042989" y="224735"/>
                      <a:pt x="962008" y="270253"/>
                    </a:cubicBezTo>
                    <a:cubicBezTo>
                      <a:pt x="934848" y="279992"/>
                      <a:pt x="920501" y="290032"/>
                      <a:pt x="922748" y="296425"/>
                    </a:cubicBezTo>
                    <a:cubicBezTo>
                      <a:pt x="924995" y="302818"/>
                      <a:pt x="918629" y="328271"/>
                      <a:pt x="975489" y="308609"/>
                    </a:cubicBezTo>
                    <a:cubicBezTo>
                      <a:pt x="1032349" y="288947"/>
                      <a:pt x="1106920" y="284208"/>
                      <a:pt x="1234105" y="141902"/>
                    </a:cubicBezTo>
                    <a:cubicBezTo>
                      <a:pt x="1247048" y="142751"/>
                      <a:pt x="1242606" y="195379"/>
                      <a:pt x="1240648" y="214503"/>
                    </a:cubicBezTo>
                    <a:cubicBezTo>
                      <a:pt x="1213690" y="344228"/>
                      <a:pt x="1097128" y="441810"/>
                      <a:pt x="957420" y="441810"/>
                    </a:cubicBezTo>
                    <a:lnTo>
                      <a:pt x="543676" y="441810"/>
                    </a:lnTo>
                    <a:lnTo>
                      <a:pt x="608082" y="143156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F54C381E-28EB-4546-A5BB-37E271575CC8}"/>
                  </a:ext>
                </a:extLst>
              </p:cNvPr>
              <p:cNvSpPr/>
              <p:nvPr/>
            </p:nvSpPr>
            <p:spPr>
              <a:xfrm>
                <a:off x="2237190" y="740572"/>
                <a:ext cx="4185732" cy="3955996"/>
              </a:xfrm>
              <a:custGeom>
                <a:avLst/>
                <a:gdLst>
                  <a:gd name="connsiteX0" fmla="*/ 350520 w 4046220"/>
                  <a:gd name="connsiteY0" fmla="*/ 0 h 4000500"/>
                  <a:gd name="connsiteX1" fmla="*/ 53340 w 4046220"/>
                  <a:gd name="connsiteY1" fmla="*/ 647700 h 4000500"/>
                  <a:gd name="connsiteX2" fmla="*/ 0 w 4046220"/>
                  <a:gd name="connsiteY2" fmla="*/ 2400300 h 4000500"/>
                  <a:gd name="connsiteX3" fmla="*/ 769620 w 4046220"/>
                  <a:gd name="connsiteY3" fmla="*/ 3223260 h 4000500"/>
                  <a:gd name="connsiteX4" fmla="*/ 982980 w 4046220"/>
                  <a:gd name="connsiteY4" fmla="*/ 3817620 h 4000500"/>
                  <a:gd name="connsiteX5" fmla="*/ 1424940 w 4046220"/>
                  <a:gd name="connsiteY5" fmla="*/ 4000500 h 4000500"/>
                  <a:gd name="connsiteX6" fmla="*/ 2011680 w 4046220"/>
                  <a:gd name="connsiteY6" fmla="*/ 3810000 h 4000500"/>
                  <a:gd name="connsiteX7" fmla="*/ 2400300 w 4046220"/>
                  <a:gd name="connsiteY7" fmla="*/ 3703320 h 4000500"/>
                  <a:gd name="connsiteX8" fmla="*/ 2689860 w 4046220"/>
                  <a:gd name="connsiteY8" fmla="*/ 3116580 h 4000500"/>
                  <a:gd name="connsiteX9" fmla="*/ 3307080 w 4046220"/>
                  <a:gd name="connsiteY9" fmla="*/ 2979420 h 4000500"/>
                  <a:gd name="connsiteX10" fmla="*/ 3581400 w 4046220"/>
                  <a:gd name="connsiteY10" fmla="*/ 2735580 h 4000500"/>
                  <a:gd name="connsiteX11" fmla="*/ 3581400 w 4046220"/>
                  <a:gd name="connsiteY11" fmla="*/ 2583180 h 4000500"/>
                  <a:gd name="connsiteX12" fmla="*/ 3909060 w 4046220"/>
                  <a:gd name="connsiteY12" fmla="*/ 2316480 h 4000500"/>
                  <a:gd name="connsiteX13" fmla="*/ 3901440 w 4046220"/>
                  <a:gd name="connsiteY13" fmla="*/ 2034540 h 4000500"/>
                  <a:gd name="connsiteX14" fmla="*/ 4046220 w 4046220"/>
                  <a:gd name="connsiteY14" fmla="*/ 1661160 h 4000500"/>
                  <a:gd name="connsiteX15" fmla="*/ 3970020 w 4046220"/>
                  <a:gd name="connsiteY15" fmla="*/ 1554480 h 4000500"/>
                  <a:gd name="connsiteX16" fmla="*/ 3924300 w 4046220"/>
                  <a:gd name="connsiteY16" fmla="*/ 1165860 h 4000500"/>
                  <a:gd name="connsiteX17" fmla="*/ 3642360 w 4046220"/>
                  <a:gd name="connsiteY17" fmla="*/ 1173480 h 4000500"/>
                  <a:gd name="connsiteX18" fmla="*/ 2484120 w 4046220"/>
                  <a:gd name="connsiteY18" fmla="*/ 1859280 h 4000500"/>
                  <a:gd name="connsiteX19" fmla="*/ 1501140 w 4046220"/>
                  <a:gd name="connsiteY19" fmla="*/ 1112520 h 4000500"/>
                  <a:gd name="connsiteX20" fmla="*/ 1249680 w 4046220"/>
                  <a:gd name="connsiteY20" fmla="*/ 449580 h 4000500"/>
                  <a:gd name="connsiteX21" fmla="*/ 861060 w 4046220"/>
                  <a:gd name="connsiteY21" fmla="*/ 121920 h 4000500"/>
                  <a:gd name="connsiteX22" fmla="*/ 640080 w 4046220"/>
                  <a:gd name="connsiteY22" fmla="*/ 15240 h 4000500"/>
                  <a:gd name="connsiteX23" fmla="*/ 335280 w 4046220"/>
                  <a:gd name="connsiteY23" fmla="*/ 53340 h 4000500"/>
                  <a:gd name="connsiteX24" fmla="*/ 350520 w 4046220"/>
                  <a:gd name="connsiteY24" fmla="*/ 0 h 400050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501140 w 4046220"/>
                  <a:gd name="connsiteY19" fmla="*/ 1097280 h 3985260"/>
                  <a:gd name="connsiteX20" fmla="*/ 1249680 w 4046220"/>
                  <a:gd name="connsiteY20" fmla="*/ 434340 h 3985260"/>
                  <a:gd name="connsiteX21" fmla="*/ 861060 w 4046220"/>
                  <a:gd name="connsiteY21" fmla="*/ 106680 h 3985260"/>
                  <a:gd name="connsiteX22" fmla="*/ 640080 w 4046220"/>
                  <a:gd name="connsiteY22" fmla="*/ 0 h 3985260"/>
                  <a:gd name="connsiteX23" fmla="*/ 335280 w 4046220"/>
                  <a:gd name="connsiteY23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501140 w 4046220"/>
                  <a:gd name="connsiteY19" fmla="*/ 1097280 h 3985260"/>
                  <a:gd name="connsiteX20" fmla="*/ 1249680 w 4046220"/>
                  <a:gd name="connsiteY20" fmla="*/ 434340 h 3985260"/>
                  <a:gd name="connsiteX21" fmla="*/ 861060 w 4046220"/>
                  <a:gd name="connsiteY21" fmla="*/ 106680 h 3985260"/>
                  <a:gd name="connsiteX22" fmla="*/ 640080 w 4046220"/>
                  <a:gd name="connsiteY22" fmla="*/ 0 h 3985260"/>
                  <a:gd name="connsiteX23" fmla="*/ 335280 w 4046220"/>
                  <a:gd name="connsiteY23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249680 w 4046220"/>
                  <a:gd name="connsiteY19" fmla="*/ 434340 h 3985260"/>
                  <a:gd name="connsiteX20" fmla="*/ 861060 w 4046220"/>
                  <a:gd name="connsiteY20" fmla="*/ 106680 h 3985260"/>
                  <a:gd name="connsiteX21" fmla="*/ 640080 w 4046220"/>
                  <a:gd name="connsiteY21" fmla="*/ 0 h 3985260"/>
                  <a:gd name="connsiteX22" fmla="*/ 335280 w 4046220"/>
                  <a:gd name="connsiteY22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249680 w 4046220"/>
                  <a:gd name="connsiteY19" fmla="*/ 434340 h 3985260"/>
                  <a:gd name="connsiteX20" fmla="*/ 861060 w 4046220"/>
                  <a:gd name="connsiteY20" fmla="*/ 106680 h 3985260"/>
                  <a:gd name="connsiteX21" fmla="*/ 640080 w 4046220"/>
                  <a:gd name="connsiteY21" fmla="*/ 0 h 3985260"/>
                  <a:gd name="connsiteX22" fmla="*/ 335280 w 4046220"/>
                  <a:gd name="connsiteY22" fmla="*/ 38100 h 3985260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091322 w 4154562"/>
                  <a:gd name="connsiteY4" fmla="*/ 3802380 h 3985260"/>
                  <a:gd name="connsiteX5" fmla="*/ 1533282 w 4154562"/>
                  <a:gd name="connsiteY5" fmla="*/ 3985260 h 3985260"/>
                  <a:gd name="connsiteX6" fmla="*/ 2120022 w 4154562"/>
                  <a:gd name="connsiteY6" fmla="*/ 3794760 h 3985260"/>
                  <a:gd name="connsiteX7" fmla="*/ 2508642 w 4154562"/>
                  <a:gd name="connsiteY7" fmla="*/ 3688080 h 3985260"/>
                  <a:gd name="connsiteX8" fmla="*/ 2798202 w 4154562"/>
                  <a:gd name="connsiteY8" fmla="*/ 3101340 h 3985260"/>
                  <a:gd name="connsiteX9" fmla="*/ 3415422 w 4154562"/>
                  <a:gd name="connsiteY9" fmla="*/ 2964180 h 3985260"/>
                  <a:gd name="connsiteX10" fmla="*/ 3689742 w 4154562"/>
                  <a:gd name="connsiteY10" fmla="*/ 2720340 h 3985260"/>
                  <a:gd name="connsiteX11" fmla="*/ 3689742 w 4154562"/>
                  <a:gd name="connsiteY11" fmla="*/ 2567940 h 3985260"/>
                  <a:gd name="connsiteX12" fmla="*/ 4017402 w 4154562"/>
                  <a:gd name="connsiteY12" fmla="*/ 2301240 h 3985260"/>
                  <a:gd name="connsiteX13" fmla="*/ 4009782 w 4154562"/>
                  <a:gd name="connsiteY13" fmla="*/ 2019300 h 3985260"/>
                  <a:gd name="connsiteX14" fmla="*/ 4154562 w 4154562"/>
                  <a:gd name="connsiteY14" fmla="*/ 1645920 h 3985260"/>
                  <a:gd name="connsiteX15" fmla="*/ 4078362 w 4154562"/>
                  <a:gd name="connsiteY15" fmla="*/ 1539240 h 3985260"/>
                  <a:gd name="connsiteX16" fmla="*/ 4032642 w 4154562"/>
                  <a:gd name="connsiteY16" fmla="*/ 1150620 h 3985260"/>
                  <a:gd name="connsiteX17" fmla="*/ 3750702 w 4154562"/>
                  <a:gd name="connsiteY17" fmla="*/ 1158240 h 3985260"/>
                  <a:gd name="connsiteX18" fmla="*/ 2592462 w 4154562"/>
                  <a:gd name="connsiteY18" fmla="*/ 1844040 h 3985260"/>
                  <a:gd name="connsiteX19" fmla="*/ 1358022 w 4154562"/>
                  <a:gd name="connsiteY19" fmla="*/ 434340 h 3985260"/>
                  <a:gd name="connsiteX20" fmla="*/ 969402 w 4154562"/>
                  <a:gd name="connsiteY20" fmla="*/ 106680 h 3985260"/>
                  <a:gd name="connsiteX21" fmla="*/ 748422 w 4154562"/>
                  <a:gd name="connsiteY21" fmla="*/ 0 h 3985260"/>
                  <a:gd name="connsiteX22" fmla="*/ 443622 w 4154562"/>
                  <a:gd name="connsiteY22" fmla="*/ 38100 h 3985260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091322 w 4154562"/>
                  <a:gd name="connsiteY4" fmla="*/ 3802380 h 3985260"/>
                  <a:gd name="connsiteX5" fmla="*/ 1533282 w 4154562"/>
                  <a:gd name="connsiteY5" fmla="*/ 3985260 h 3985260"/>
                  <a:gd name="connsiteX6" fmla="*/ 2120022 w 4154562"/>
                  <a:gd name="connsiteY6" fmla="*/ 3794760 h 3985260"/>
                  <a:gd name="connsiteX7" fmla="*/ 2508642 w 4154562"/>
                  <a:gd name="connsiteY7" fmla="*/ 3688080 h 3985260"/>
                  <a:gd name="connsiteX8" fmla="*/ 2798202 w 4154562"/>
                  <a:gd name="connsiteY8" fmla="*/ 3101340 h 3985260"/>
                  <a:gd name="connsiteX9" fmla="*/ 3415422 w 4154562"/>
                  <a:gd name="connsiteY9" fmla="*/ 2964180 h 3985260"/>
                  <a:gd name="connsiteX10" fmla="*/ 3689742 w 4154562"/>
                  <a:gd name="connsiteY10" fmla="*/ 2720340 h 3985260"/>
                  <a:gd name="connsiteX11" fmla="*/ 3689742 w 4154562"/>
                  <a:gd name="connsiteY11" fmla="*/ 2567940 h 3985260"/>
                  <a:gd name="connsiteX12" fmla="*/ 4017402 w 4154562"/>
                  <a:gd name="connsiteY12" fmla="*/ 2301240 h 3985260"/>
                  <a:gd name="connsiteX13" fmla="*/ 4009782 w 4154562"/>
                  <a:gd name="connsiteY13" fmla="*/ 2019300 h 3985260"/>
                  <a:gd name="connsiteX14" fmla="*/ 4154562 w 4154562"/>
                  <a:gd name="connsiteY14" fmla="*/ 1645920 h 3985260"/>
                  <a:gd name="connsiteX15" fmla="*/ 4078362 w 4154562"/>
                  <a:gd name="connsiteY15" fmla="*/ 1539240 h 3985260"/>
                  <a:gd name="connsiteX16" fmla="*/ 4032642 w 4154562"/>
                  <a:gd name="connsiteY16" fmla="*/ 1150620 h 3985260"/>
                  <a:gd name="connsiteX17" fmla="*/ 3750702 w 4154562"/>
                  <a:gd name="connsiteY17" fmla="*/ 1158240 h 3985260"/>
                  <a:gd name="connsiteX18" fmla="*/ 2592462 w 4154562"/>
                  <a:gd name="connsiteY18" fmla="*/ 1844040 h 3985260"/>
                  <a:gd name="connsiteX19" fmla="*/ 1358022 w 4154562"/>
                  <a:gd name="connsiteY19" fmla="*/ 434340 h 3985260"/>
                  <a:gd name="connsiteX20" fmla="*/ 969402 w 4154562"/>
                  <a:gd name="connsiteY20" fmla="*/ 106680 h 3985260"/>
                  <a:gd name="connsiteX21" fmla="*/ 748422 w 4154562"/>
                  <a:gd name="connsiteY21" fmla="*/ 0 h 3985260"/>
                  <a:gd name="connsiteX22" fmla="*/ 443622 w 4154562"/>
                  <a:gd name="connsiteY22" fmla="*/ 38100 h 3985260"/>
                  <a:gd name="connsiteX0" fmla="*/ 443622 w 4154562"/>
                  <a:gd name="connsiteY0" fmla="*/ 38100 h 3985582"/>
                  <a:gd name="connsiteX1" fmla="*/ 161682 w 4154562"/>
                  <a:gd name="connsiteY1" fmla="*/ 632460 h 3985582"/>
                  <a:gd name="connsiteX2" fmla="*/ 108342 w 4154562"/>
                  <a:gd name="connsiteY2" fmla="*/ 2385060 h 3985582"/>
                  <a:gd name="connsiteX3" fmla="*/ 877962 w 4154562"/>
                  <a:gd name="connsiteY3" fmla="*/ 3208020 h 3985582"/>
                  <a:gd name="connsiteX4" fmla="*/ 1091322 w 4154562"/>
                  <a:gd name="connsiteY4" fmla="*/ 3802380 h 3985582"/>
                  <a:gd name="connsiteX5" fmla="*/ 1533282 w 4154562"/>
                  <a:gd name="connsiteY5" fmla="*/ 3985260 h 3985582"/>
                  <a:gd name="connsiteX6" fmla="*/ 2120022 w 4154562"/>
                  <a:gd name="connsiteY6" fmla="*/ 3794760 h 3985582"/>
                  <a:gd name="connsiteX7" fmla="*/ 2508642 w 4154562"/>
                  <a:gd name="connsiteY7" fmla="*/ 3688080 h 3985582"/>
                  <a:gd name="connsiteX8" fmla="*/ 2798202 w 4154562"/>
                  <a:gd name="connsiteY8" fmla="*/ 3101340 h 3985582"/>
                  <a:gd name="connsiteX9" fmla="*/ 3415422 w 4154562"/>
                  <a:gd name="connsiteY9" fmla="*/ 2964180 h 3985582"/>
                  <a:gd name="connsiteX10" fmla="*/ 3689742 w 4154562"/>
                  <a:gd name="connsiteY10" fmla="*/ 2720340 h 3985582"/>
                  <a:gd name="connsiteX11" fmla="*/ 3689742 w 4154562"/>
                  <a:gd name="connsiteY11" fmla="*/ 2567940 h 3985582"/>
                  <a:gd name="connsiteX12" fmla="*/ 4017402 w 4154562"/>
                  <a:gd name="connsiteY12" fmla="*/ 2301240 h 3985582"/>
                  <a:gd name="connsiteX13" fmla="*/ 4009782 w 4154562"/>
                  <a:gd name="connsiteY13" fmla="*/ 2019300 h 3985582"/>
                  <a:gd name="connsiteX14" fmla="*/ 4154562 w 4154562"/>
                  <a:gd name="connsiteY14" fmla="*/ 1645920 h 3985582"/>
                  <a:gd name="connsiteX15" fmla="*/ 4078362 w 4154562"/>
                  <a:gd name="connsiteY15" fmla="*/ 1539240 h 3985582"/>
                  <a:gd name="connsiteX16" fmla="*/ 4032642 w 4154562"/>
                  <a:gd name="connsiteY16" fmla="*/ 1150620 h 3985582"/>
                  <a:gd name="connsiteX17" fmla="*/ 3750702 w 4154562"/>
                  <a:gd name="connsiteY17" fmla="*/ 1158240 h 3985582"/>
                  <a:gd name="connsiteX18" fmla="*/ 2592462 w 4154562"/>
                  <a:gd name="connsiteY18" fmla="*/ 1844040 h 3985582"/>
                  <a:gd name="connsiteX19" fmla="*/ 1358022 w 4154562"/>
                  <a:gd name="connsiteY19" fmla="*/ 434340 h 3985582"/>
                  <a:gd name="connsiteX20" fmla="*/ 969402 w 4154562"/>
                  <a:gd name="connsiteY20" fmla="*/ 106680 h 3985582"/>
                  <a:gd name="connsiteX21" fmla="*/ 748422 w 4154562"/>
                  <a:gd name="connsiteY21" fmla="*/ 0 h 3985582"/>
                  <a:gd name="connsiteX22" fmla="*/ 443622 w 4154562"/>
                  <a:gd name="connsiteY22" fmla="*/ 38100 h 3985582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533282 w 4154562"/>
                  <a:gd name="connsiteY4" fmla="*/ 3985260 h 3985260"/>
                  <a:gd name="connsiteX5" fmla="*/ 2120022 w 4154562"/>
                  <a:gd name="connsiteY5" fmla="*/ 3794760 h 3985260"/>
                  <a:gd name="connsiteX6" fmla="*/ 2508642 w 4154562"/>
                  <a:gd name="connsiteY6" fmla="*/ 3688080 h 3985260"/>
                  <a:gd name="connsiteX7" fmla="*/ 2798202 w 4154562"/>
                  <a:gd name="connsiteY7" fmla="*/ 3101340 h 3985260"/>
                  <a:gd name="connsiteX8" fmla="*/ 3415422 w 4154562"/>
                  <a:gd name="connsiteY8" fmla="*/ 2964180 h 3985260"/>
                  <a:gd name="connsiteX9" fmla="*/ 3689742 w 4154562"/>
                  <a:gd name="connsiteY9" fmla="*/ 2720340 h 3985260"/>
                  <a:gd name="connsiteX10" fmla="*/ 3689742 w 4154562"/>
                  <a:gd name="connsiteY10" fmla="*/ 2567940 h 3985260"/>
                  <a:gd name="connsiteX11" fmla="*/ 4017402 w 4154562"/>
                  <a:gd name="connsiteY11" fmla="*/ 2301240 h 3985260"/>
                  <a:gd name="connsiteX12" fmla="*/ 4009782 w 4154562"/>
                  <a:gd name="connsiteY12" fmla="*/ 2019300 h 3985260"/>
                  <a:gd name="connsiteX13" fmla="*/ 4154562 w 4154562"/>
                  <a:gd name="connsiteY13" fmla="*/ 1645920 h 3985260"/>
                  <a:gd name="connsiteX14" fmla="*/ 4078362 w 4154562"/>
                  <a:gd name="connsiteY14" fmla="*/ 1539240 h 3985260"/>
                  <a:gd name="connsiteX15" fmla="*/ 4032642 w 4154562"/>
                  <a:gd name="connsiteY15" fmla="*/ 1150620 h 3985260"/>
                  <a:gd name="connsiteX16" fmla="*/ 3750702 w 4154562"/>
                  <a:gd name="connsiteY16" fmla="*/ 1158240 h 3985260"/>
                  <a:gd name="connsiteX17" fmla="*/ 2592462 w 4154562"/>
                  <a:gd name="connsiteY17" fmla="*/ 1844040 h 3985260"/>
                  <a:gd name="connsiteX18" fmla="*/ 1358022 w 4154562"/>
                  <a:gd name="connsiteY18" fmla="*/ 434340 h 3985260"/>
                  <a:gd name="connsiteX19" fmla="*/ 969402 w 4154562"/>
                  <a:gd name="connsiteY19" fmla="*/ 106680 h 3985260"/>
                  <a:gd name="connsiteX20" fmla="*/ 748422 w 4154562"/>
                  <a:gd name="connsiteY20" fmla="*/ 0 h 3985260"/>
                  <a:gd name="connsiteX21" fmla="*/ 443622 w 4154562"/>
                  <a:gd name="connsiteY21" fmla="*/ 38100 h 3985260"/>
                  <a:gd name="connsiteX0" fmla="*/ 443622 w 4154562"/>
                  <a:gd name="connsiteY0" fmla="*/ 38100 h 3986227"/>
                  <a:gd name="connsiteX1" fmla="*/ 161682 w 4154562"/>
                  <a:gd name="connsiteY1" fmla="*/ 632460 h 3986227"/>
                  <a:gd name="connsiteX2" fmla="*/ 108342 w 4154562"/>
                  <a:gd name="connsiteY2" fmla="*/ 2385060 h 3986227"/>
                  <a:gd name="connsiteX3" fmla="*/ 877962 w 4154562"/>
                  <a:gd name="connsiteY3" fmla="*/ 3208020 h 3986227"/>
                  <a:gd name="connsiteX4" fmla="*/ 1533282 w 4154562"/>
                  <a:gd name="connsiteY4" fmla="*/ 3985260 h 3986227"/>
                  <a:gd name="connsiteX5" fmla="*/ 2120022 w 4154562"/>
                  <a:gd name="connsiteY5" fmla="*/ 3794760 h 3986227"/>
                  <a:gd name="connsiteX6" fmla="*/ 2508642 w 4154562"/>
                  <a:gd name="connsiteY6" fmla="*/ 3688080 h 3986227"/>
                  <a:gd name="connsiteX7" fmla="*/ 2798202 w 4154562"/>
                  <a:gd name="connsiteY7" fmla="*/ 3101340 h 3986227"/>
                  <a:gd name="connsiteX8" fmla="*/ 3415422 w 4154562"/>
                  <a:gd name="connsiteY8" fmla="*/ 2964180 h 3986227"/>
                  <a:gd name="connsiteX9" fmla="*/ 3689742 w 4154562"/>
                  <a:gd name="connsiteY9" fmla="*/ 2720340 h 3986227"/>
                  <a:gd name="connsiteX10" fmla="*/ 3689742 w 4154562"/>
                  <a:gd name="connsiteY10" fmla="*/ 2567940 h 3986227"/>
                  <a:gd name="connsiteX11" fmla="*/ 4017402 w 4154562"/>
                  <a:gd name="connsiteY11" fmla="*/ 2301240 h 3986227"/>
                  <a:gd name="connsiteX12" fmla="*/ 4009782 w 4154562"/>
                  <a:gd name="connsiteY12" fmla="*/ 2019300 h 3986227"/>
                  <a:gd name="connsiteX13" fmla="*/ 4154562 w 4154562"/>
                  <a:gd name="connsiteY13" fmla="*/ 1645920 h 3986227"/>
                  <a:gd name="connsiteX14" fmla="*/ 4078362 w 4154562"/>
                  <a:gd name="connsiteY14" fmla="*/ 1539240 h 3986227"/>
                  <a:gd name="connsiteX15" fmla="*/ 4032642 w 4154562"/>
                  <a:gd name="connsiteY15" fmla="*/ 1150620 h 3986227"/>
                  <a:gd name="connsiteX16" fmla="*/ 3750702 w 4154562"/>
                  <a:gd name="connsiteY16" fmla="*/ 1158240 h 3986227"/>
                  <a:gd name="connsiteX17" fmla="*/ 2592462 w 4154562"/>
                  <a:gd name="connsiteY17" fmla="*/ 1844040 h 3986227"/>
                  <a:gd name="connsiteX18" fmla="*/ 1358022 w 4154562"/>
                  <a:gd name="connsiteY18" fmla="*/ 434340 h 3986227"/>
                  <a:gd name="connsiteX19" fmla="*/ 969402 w 4154562"/>
                  <a:gd name="connsiteY19" fmla="*/ 106680 h 3986227"/>
                  <a:gd name="connsiteX20" fmla="*/ 748422 w 4154562"/>
                  <a:gd name="connsiteY20" fmla="*/ 0 h 3986227"/>
                  <a:gd name="connsiteX21" fmla="*/ 443622 w 4154562"/>
                  <a:gd name="connsiteY21" fmla="*/ 38100 h 3986227"/>
                  <a:gd name="connsiteX0" fmla="*/ 443622 w 4154562"/>
                  <a:gd name="connsiteY0" fmla="*/ 38100 h 3997643"/>
                  <a:gd name="connsiteX1" fmla="*/ 161682 w 4154562"/>
                  <a:gd name="connsiteY1" fmla="*/ 632460 h 3997643"/>
                  <a:gd name="connsiteX2" fmla="*/ 108342 w 4154562"/>
                  <a:gd name="connsiteY2" fmla="*/ 2385060 h 3997643"/>
                  <a:gd name="connsiteX3" fmla="*/ 877962 w 4154562"/>
                  <a:gd name="connsiteY3" fmla="*/ 3208020 h 3997643"/>
                  <a:gd name="connsiteX4" fmla="*/ 1533282 w 4154562"/>
                  <a:gd name="connsiteY4" fmla="*/ 3985260 h 3997643"/>
                  <a:gd name="connsiteX5" fmla="*/ 2112402 w 4154562"/>
                  <a:gd name="connsiteY5" fmla="*/ 3680460 h 3997643"/>
                  <a:gd name="connsiteX6" fmla="*/ 2508642 w 4154562"/>
                  <a:gd name="connsiteY6" fmla="*/ 3688080 h 3997643"/>
                  <a:gd name="connsiteX7" fmla="*/ 2798202 w 4154562"/>
                  <a:gd name="connsiteY7" fmla="*/ 3101340 h 3997643"/>
                  <a:gd name="connsiteX8" fmla="*/ 3415422 w 4154562"/>
                  <a:gd name="connsiteY8" fmla="*/ 2964180 h 3997643"/>
                  <a:gd name="connsiteX9" fmla="*/ 3689742 w 4154562"/>
                  <a:gd name="connsiteY9" fmla="*/ 2720340 h 3997643"/>
                  <a:gd name="connsiteX10" fmla="*/ 3689742 w 4154562"/>
                  <a:gd name="connsiteY10" fmla="*/ 2567940 h 3997643"/>
                  <a:gd name="connsiteX11" fmla="*/ 4017402 w 4154562"/>
                  <a:gd name="connsiteY11" fmla="*/ 2301240 h 3997643"/>
                  <a:gd name="connsiteX12" fmla="*/ 4009782 w 4154562"/>
                  <a:gd name="connsiteY12" fmla="*/ 2019300 h 3997643"/>
                  <a:gd name="connsiteX13" fmla="*/ 4154562 w 4154562"/>
                  <a:gd name="connsiteY13" fmla="*/ 1645920 h 3997643"/>
                  <a:gd name="connsiteX14" fmla="*/ 4078362 w 4154562"/>
                  <a:gd name="connsiteY14" fmla="*/ 1539240 h 3997643"/>
                  <a:gd name="connsiteX15" fmla="*/ 4032642 w 4154562"/>
                  <a:gd name="connsiteY15" fmla="*/ 1150620 h 3997643"/>
                  <a:gd name="connsiteX16" fmla="*/ 3750702 w 4154562"/>
                  <a:gd name="connsiteY16" fmla="*/ 1158240 h 3997643"/>
                  <a:gd name="connsiteX17" fmla="*/ 2592462 w 4154562"/>
                  <a:gd name="connsiteY17" fmla="*/ 1844040 h 3997643"/>
                  <a:gd name="connsiteX18" fmla="*/ 1358022 w 4154562"/>
                  <a:gd name="connsiteY18" fmla="*/ 434340 h 3997643"/>
                  <a:gd name="connsiteX19" fmla="*/ 969402 w 4154562"/>
                  <a:gd name="connsiteY19" fmla="*/ 106680 h 3997643"/>
                  <a:gd name="connsiteX20" fmla="*/ 748422 w 4154562"/>
                  <a:gd name="connsiteY20" fmla="*/ 0 h 3997643"/>
                  <a:gd name="connsiteX21" fmla="*/ 443622 w 4154562"/>
                  <a:gd name="connsiteY21" fmla="*/ 38100 h 3997643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508642 w 4154562"/>
                  <a:gd name="connsiteY6" fmla="*/ 368808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508642 w 4154562"/>
                  <a:gd name="connsiteY6" fmla="*/ 368808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470542 w 4154562"/>
                  <a:gd name="connsiteY6" fmla="*/ 362712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4000146"/>
                  <a:gd name="connsiteX1" fmla="*/ 161682 w 4154562"/>
                  <a:gd name="connsiteY1" fmla="*/ 632460 h 4000146"/>
                  <a:gd name="connsiteX2" fmla="*/ 108342 w 4154562"/>
                  <a:gd name="connsiteY2" fmla="*/ 2385060 h 4000146"/>
                  <a:gd name="connsiteX3" fmla="*/ 877962 w 4154562"/>
                  <a:gd name="connsiteY3" fmla="*/ 3208020 h 4000146"/>
                  <a:gd name="connsiteX4" fmla="*/ 1533282 w 4154562"/>
                  <a:gd name="connsiteY4" fmla="*/ 3985260 h 4000146"/>
                  <a:gd name="connsiteX5" fmla="*/ 2043822 w 4154562"/>
                  <a:gd name="connsiteY5" fmla="*/ 3710940 h 4000146"/>
                  <a:gd name="connsiteX6" fmla="*/ 2470542 w 4154562"/>
                  <a:gd name="connsiteY6" fmla="*/ 3627120 h 4000146"/>
                  <a:gd name="connsiteX7" fmla="*/ 2798202 w 4154562"/>
                  <a:gd name="connsiteY7" fmla="*/ 3101340 h 4000146"/>
                  <a:gd name="connsiteX8" fmla="*/ 3415422 w 4154562"/>
                  <a:gd name="connsiteY8" fmla="*/ 2964180 h 4000146"/>
                  <a:gd name="connsiteX9" fmla="*/ 3689742 w 4154562"/>
                  <a:gd name="connsiteY9" fmla="*/ 2720340 h 4000146"/>
                  <a:gd name="connsiteX10" fmla="*/ 3689742 w 4154562"/>
                  <a:gd name="connsiteY10" fmla="*/ 2567940 h 4000146"/>
                  <a:gd name="connsiteX11" fmla="*/ 4017402 w 4154562"/>
                  <a:gd name="connsiteY11" fmla="*/ 2301240 h 4000146"/>
                  <a:gd name="connsiteX12" fmla="*/ 4009782 w 4154562"/>
                  <a:gd name="connsiteY12" fmla="*/ 2019300 h 4000146"/>
                  <a:gd name="connsiteX13" fmla="*/ 4154562 w 4154562"/>
                  <a:gd name="connsiteY13" fmla="*/ 1645920 h 4000146"/>
                  <a:gd name="connsiteX14" fmla="*/ 4078362 w 4154562"/>
                  <a:gd name="connsiteY14" fmla="*/ 1539240 h 4000146"/>
                  <a:gd name="connsiteX15" fmla="*/ 4032642 w 4154562"/>
                  <a:gd name="connsiteY15" fmla="*/ 1150620 h 4000146"/>
                  <a:gd name="connsiteX16" fmla="*/ 3750702 w 4154562"/>
                  <a:gd name="connsiteY16" fmla="*/ 1158240 h 4000146"/>
                  <a:gd name="connsiteX17" fmla="*/ 2592462 w 4154562"/>
                  <a:gd name="connsiteY17" fmla="*/ 1844040 h 4000146"/>
                  <a:gd name="connsiteX18" fmla="*/ 1358022 w 4154562"/>
                  <a:gd name="connsiteY18" fmla="*/ 434340 h 4000146"/>
                  <a:gd name="connsiteX19" fmla="*/ 969402 w 4154562"/>
                  <a:gd name="connsiteY19" fmla="*/ 106680 h 4000146"/>
                  <a:gd name="connsiteX20" fmla="*/ 748422 w 4154562"/>
                  <a:gd name="connsiteY20" fmla="*/ 0 h 4000146"/>
                  <a:gd name="connsiteX21" fmla="*/ 443622 w 4154562"/>
                  <a:gd name="connsiteY21" fmla="*/ 38100 h 4000146"/>
                  <a:gd name="connsiteX0" fmla="*/ 443622 w 4154562"/>
                  <a:gd name="connsiteY0" fmla="*/ 3810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21" fmla="*/ 443622 w 4154562"/>
                  <a:gd name="connsiteY21" fmla="*/ 38100 h 3985343"/>
                  <a:gd name="connsiteX0" fmla="*/ 443622 w 4154562"/>
                  <a:gd name="connsiteY0" fmla="*/ 3810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21" fmla="*/ 443622 w 4154562"/>
                  <a:gd name="connsiteY21" fmla="*/ 38100 h 3985343"/>
                  <a:gd name="connsiteX0" fmla="*/ 748422 w 4154562"/>
                  <a:gd name="connsiteY0" fmla="*/ 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0" fmla="*/ 512202 w 4154562"/>
                  <a:gd name="connsiteY0" fmla="*/ 0 h 4008203"/>
                  <a:gd name="connsiteX1" fmla="*/ 161682 w 4154562"/>
                  <a:gd name="connsiteY1" fmla="*/ 655320 h 4008203"/>
                  <a:gd name="connsiteX2" fmla="*/ 108342 w 4154562"/>
                  <a:gd name="connsiteY2" fmla="*/ 2407920 h 4008203"/>
                  <a:gd name="connsiteX3" fmla="*/ 877962 w 4154562"/>
                  <a:gd name="connsiteY3" fmla="*/ 3230880 h 4008203"/>
                  <a:gd name="connsiteX4" fmla="*/ 1533282 w 4154562"/>
                  <a:gd name="connsiteY4" fmla="*/ 4008120 h 4008203"/>
                  <a:gd name="connsiteX5" fmla="*/ 2043822 w 4154562"/>
                  <a:gd name="connsiteY5" fmla="*/ 3733800 h 4008203"/>
                  <a:gd name="connsiteX6" fmla="*/ 2470542 w 4154562"/>
                  <a:gd name="connsiteY6" fmla="*/ 3649980 h 4008203"/>
                  <a:gd name="connsiteX7" fmla="*/ 2798202 w 4154562"/>
                  <a:gd name="connsiteY7" fmla="*/ 3124200 h 4008203"/>
                  <a:gd name="connsiteX8" fmla="*/ 3415422 w 4154562"/>
                  <a:gd name="connsiteY8" fmla="*/ 2987040 h 4008203"/>
                  <a:gd name="connsiteX9" fmla="*/ 3689742 w 4154562"/>
                  <a:gd name="connsiteY9" fmla="*/ 2743200 h 4008203"/>
                  <a:gd name="connsiteX10" fmla="*/ 3689742 w 4154562"/>
                  <a:gd name="connsiteY10" fmla="*/ 2590800 h 4008203"/>
                  <a:gd name="connsiteX11" fmla="*/ 4017402 w 4154562"/>
                  <a:gd name="connsiteY11" fmla="*/ 2324100 h 4008203"/>
                  <a:gd name="connsiteX12" fmla="*/ 4009782 w 4154562"/>
                  <a:gd name="connsiteY12" fmla="*/ 2042160 h 4008203"/>
                  <a:gd name="connsiteX13" fmla="*/ 4154562 w 4154562"/>
                  <a:gd name="connsiteY13" fmla="*/ 1668780 h 4008203"/>
                  <a:gd name="connsiteX14" fmla="*/ 4078362 w 4154562"/>
                  <a:gd name="connsiteY14" fmla="*/ 1562100 h 4008203"/>
                  <a:gd name="connsiteX15" fmla="*/ 4032642 w 4154562"/>
                  <a:gd name="connsiteY15" fmla="*/ 1173480 h 4008203"/>
                  <a:gd name="connsiteX16" fmla="*/ 3750702 w 4154562"/>
                  <a:gd name="connsiteY16" fmla="*/ 1181100 h 4008203"/>
                  <a:gd name="connsiteX17" fmla="*/ 2592462 w 4154562"/>
                  <a:gd name="connsiteY17" fmla="*/ 1866900 h 4008203"/>
                  <a:gd name="connsiteX18" fmla="*/ 1358022 w 4154562"/>
                  <a:gd name="connsiteY18" fmla="*/ 457200 h 4008203"/>
                  <a:gd name="connsiteX19" fmla="*/ 969402 w 4154562"/>
                  <a:gd name="connsiteY19" fmla="*/ 129540 h 4008203"/>
                  <a:gd name="connsiteX20" fmla="*/ 512202 w 4154562"/>
                  <a:gd name="connsiteY20" fmla="*/ 0 h 4008203"/>
                  <a:gd name="connsiteX0" fmla="*/ 512202 w 4154562"/>
                  <a:gd name="connsiteY0" fmla="*/ 16358 h 4024561"/>
                  <a:gd name="connsiteX1" fmla="*/ 161682 w 4154562"/>
                  <a:gd name="connsiteY1" fmla="*/ 671678 h 4024561"/>
                  <a:gd name="connsiteX2" fmla="*/ 108342 w 4154562"/>
                  <a:gd name="connsiteY2" fmla="*/ 2424278 h 4024561"/>
                  <a:gd name="connsiteX3" fmla="*/ 877962 w 4154562"/>
                  <a:gd name="connsiteY3" fmla="*/ 3247238 h 4024561"/>
                  <a:gd name="connsiteX4" fmla="*/ 1533282 w 4154562"/>
                  <a:gd name="connsiteY4" fmla="*/ 4024478 h 4024561"/>
                  <a:gd name="connsiteX5" fmla="*/ 2043822 w 4154562"/>
                  <a:gd name="connsiteY5" fmla="*/ 3750158 h 4024561"/>
                  <a:gd name="connsiteX6" fmla="*/ 2470542 w 4154562"/>
                  <a:gd name="connsiteY6" fmla="*/ 3666338 h 4024561"/>
                  <a:gd name="connsiteX7" fmla="*/ 2798202 w 4154562"/>
                  <a:gd name="connsiteY7" fmla="*/ 3140558 h 4024561"/>
                  <a:gd name="connsiteX8" fmla="*/ 3415422 w 4154562"/>
                  <a:gd name="connsiteY8" fmla="*/ 3003398 h 4024561"/>
                  <a:gd name="connsiteX9" fmla="*/ 3689742 w 4154562"/>
                  <a:gd name="connsiteY9" fmla="*/ 2759558 h 4024561"/>
                  <a:gd name="connsiteX10" fmla="*/ 3689742 w 4154562"/>
                  <a:gd name="connsiteY10" fmla="*/ 2607158 h 4024561"/>
                  <a:gd name="connsiteX11" fmla="*/ 4017402 w 4154562"/>
                  <a:gd name="connsiteY11" fmla="*/ 2340458 h 4024561"/>
                  <a:gd name="connsiteX12" fmla="*/ 4009782 w 4154562"/>
                  <a:gd name="connsiteY12" fmla="*/ 2058518 h 4024561"/>
                  <a:gd name="connsiteX13" fmla="*/ 4154562 w 4154562"/>
                  <a:gd name="connsiteY13" fmla="*/ 1685138 h 4024561"/>
                  <a:gd name="connsiteX14" fmla="*/ 4078362 w 4154562"/>
                  <a:gd name="connsiteY14" fmla="*/ 1578458 h 4024561"/>
                  <a:gd name="connsiteX15" fmla="*/ 4032642 w 4154562"/>
                  <a:gd name="connsiteY15" fmla="*/ 1189838 h 4024561"/>
                  <a:gd name="connsiteX16" fmla="*/ 3750702 w 4154562"/>
                  <a:gd name="connsiteY16" fmla="*/ 1197458 h 4024561"/>
                  <a:gd name="connsiteX17" fmla="*/ 2592462 w 4154562"/>
                  <a:gd name="connsiteY17" fmla="*/ 1883258 h 4024561"/>
                  <a:gd name="connsiteX18" fmla="*/ 1358022 w 4154562"/>
                  <a:gd name="connsiteY18" fmla="*/ 473558 h 4024561"/>
                  <a:gd name="connsiteX19" fmla="*/ 969402 w 4154562"/>
                  <a:gd name="connsiteY19" fmla="*/ 145898 h 4024561"/>
                  <a:gd name="connsiteX20" fmla="*/ 512202 w 4154562"/>
                  <a:gd name="connsiteY20" fmla="*/ 16358 h 4024561"/>
                  <a:gd name="connsiteX0" fmla="*/ 411464 w 4053824"/>
                  <a:gd name="connsiteY0" fmla="*/ 16358 h 4024561"/>
                  <a:gd name="connsiteX1" fmla="*/ 7604 w 4053824"/>
                  <a:gd name="connsiteY1" fmla="*/ 2424278 h 4024561"/>
                  <a:gd name="connsiteX2" fmla="*/ 777224 w 4053824"/>
                  <a:gd name="connsiteY2" fmla="*/ 3247238 h 4024561"/>
                  <a:gd name="connsiteX3" fmla="*/ 1432544 w 4053824"/>
                  <a:gd name="connsiteY3" fmla="*/ 4024478 h 4024561"/>
                  <a:gd name="connsiteX4" fmla="*/ 1943084 w 4053824"/>
                  <a:gd name="connsiteY4" fmla="*/ 3750158 h 4024561"/>
                  <a:gd name="connsiteX5" fmla="*/ 2369804 w 4053824"/>
                  <a:gd name="connsiteY5" fmla="*/ 3666338 h 4024561"/>
                  <a:gd name="connsiteX6" fmla="*/ 2697464 w 4053824"/>
                  <a:gd name="connsiteY6" fmla="*/ 3140558 h 4024561"/>
                  <a:gd name="connsiteX7" fmla="*/ 3314684 w 4053824"/>
                  <a:gd name="connsiteY7" fmla="*/ 3003398 h 4024561"/>
                  <a:gd name="connsiteX8" fmla="*/ 3589004 w 4053824"/>
                  <a:gd name="connsiteY8" fmla="*/ 2759558 h 4024561"/>
                  <a:gd name="connsiteX9" fmla="*/ 3589004 w 4053824"/>
                  <a:gd name="connsiteY9" fmla="*/ 2607158 h 4024561"/>
                  <a:gd name="connsiteX10" fmla="*/ 3916664 w 4053824"/>
                  <a:gd name="connsiteY10" fmla="*/ 2340458 h 4024561"/>
                  <a:gd name="connsiteX11" fmla="*/ 3909044 w 4053824"/>
                  <a:gd name="connsiteY11" fmla="*/ 2058518 h 4024561"/>
                  <a:gd name="connsiteX12" fmla="*/ 4053824 w 4053824"/>
                  <a:gd name="connsiteY12" fmla="*/ 1685138 h 4024561"/>
                  <a:gd name="connsiteX13" fmla="*/ 3977624 w 4053824"/>
                  <a:gd name="connsiteY13" fmla="*/ 1578458 h 4024561"/>
                  <a:gd name="connsiteX14" fmla="*/ 3931904 w 4053824"/>
                  <a:gd name="connsiteY14" fmla="*/ 1189838 h 4024561"/>
                  <a:gd name="connsiteX15" fmla="*/ 3649964 w 4053824"/>
                  <a:gd name="connsiteY15" fmla="*/ 1197458 h 4024561"/>
                  <a:gd name="connsiteX16" fmla="*/ 2491724 w 4053824"/>
                  <a:gd name="connsiteY16" fmla="*/ 1883258 h 4024561"/>
                  <a:gd name="connsiteX17" fmla="*/ 1257284 w 4053824"/>
                  <a:gd name="connsiteY17" fmla="*/ 473558 h 4024561"/>
                  <a:gd name="connsiteX18" fmla="*/ 868664 w 4053824"/>
                  <a:gd name="connsiteY18" fmla="*/ 145898 h 4024561"/>
                  <a:gd name="connsiteX19" fmla="*/ 411464 w 4053824"/>
                  <a:gd name="connsiteY19" fmla="*/ 16358 h 4024561"/>
                  <a:gd name="connsiteX0" fmla="*/ 435539 w 4077899"/>
                  <a:gd name="connsiteY0" fmla="*/ 11547 h 4019750"/>
                  <a:gd name="connsiteX1" fmla="*/ 31679 w 4077899"/>
                  <a:gd name="connsiteY1" fmla="*/ 2419467 h 4019750"/>
                  <a:gd name="connsiteX2" fmla="*/ 801299 w 4077899"/>
                  <a:gd name="connsiteY2" fmla="*/ 3242427 h 4019750"/>
                  <a:gd name="connsiteX3" fmla="*/ 1456619 w 4077899"/>
                  <a:gd name="connsiteY3" fmla="*/ 4019667 h 4019750"/>
                  <a:gd name="connsiteX4" fmla="*/ 1967159 w 4077899"/>
                  <a:gd name="connsiteY4" fmla="*/ 3745347 h 4019750"/>
                  <a:gd name="connsiteX5" fmla="*/ 2393879 w 4077899"/>
                  <a:gd name="connsiteY5" fmla="*/ 3661527 h 4019750"/>
                  <a:gd name="connsiteX6" fmla="*/ 2721539 w 4077899"/>
                  <a:gd name="connsiteY6" fmla="*/ 3135747 h 4019750"/>
                  <a:gd name="connsiteX7" fmla="*/ 3338759 w 4077899"/>
                  <a:gd name="connsiteY7" fmla="*/ 2998587 h 4019750"/>
                  <a:gd name="connsiteX8" fmla="*/ 3613079 w 4077899"/>
                  <a:gd name="connsiteY8" fmla="*/ 2754747 h 4019750"/>
                  <a:gd name="connsiteX9" fmla="*/ 3613079 w 4077899"/>
                  <a:gd name="connsiteY9" fmla="*/ 2602347 h 4019750"/>
                  <a:gd name="connsiteX10" fmla="*/ 3940739 w 4077899"/>
                  <a:gd name="connsiteY10" fmla="*/ 2335647 h 4019750"/>
                  <a:gd name="connsiteX11" fmla="*/ 3933119 w 4077899"/>
                  <a:gd name="connsiteY11" fmla="*/ 2053707 h 4019750"/>
                  <a:gd name="connsiteX12" fmla="*/ 4077899 w 4077899"/>
                  <a:gd name="connsiteY12" fmla="*/ 1680327 h 4019750"/>
                  <a:gd name="connsiteX13" fmla="*/ 4001699 w 4077899"/>
                  <a:gd name="connsiteY13" fmla="*/ 1573647 h 4019750"/>
                  <a:gd name="connsiteX14" fmla="*/ 3955979 w 4077899"/>
                  <a:gd name="connsiteY14" fmla="*/ 1185027 h 4019750"/>
                  <a:gd name="connsiteX15" fmla="*/ 3674039 w 4077899"/>
                  <a:gd name="connsiteY15" fmla="*/ 1192647 h 4019750"/>
                  <a:gd name="connsiteX16" fmla="*/ 2515799 w 4077899"/>
                  <a:gd name="connsiteY16" fmla="*/ 1878447 h 4019750"/>
                  <a:gd name="connsiteX17" fmla="*/ 1281359 w 4077899"/>
                  <a:gd name="connsiteY17" fmla="*/ 468747 h 4019750"/>
                  <a:gd name="connsiteX18" fmla="*/ 892739 w 4077899"/>
                  <a:gd name="connsiteY18" fmla="*/ 141087 h 4019750"/>
                  <a:gd name="connsiteX19" fmla="*/ 435539 w 4077899"/>
                  <a:gd name="connsiteY19" fmla="*/ 11547 h 4019750"/>
                  <a:gd name="connsiteX0" fmla="*/ 435539 w 4077899"/>
                  <a:gd name="connsiteY0" fmla="*/ 0 h 4008203"/>
                  <a:gd name="connsiteX1" fmla="*/ 31679 w 4077899"/>
                  <a:gd name="connsiteY1" fmla="*/ 2407920 h 4008203"/>
                  <a:gd name="connsiteX2" fmla="*/ 801299 w 4077899"/>
                  <a:gd name="connsiteY2" fmla="*/ 3230880 h 4008203"/>
                  <a:gd name="connsiteX3" fmla="*/ 1456619 w 4077899"/>
                  <a:gd name="connsiteY3" fmla="*/ 4008120 h 4008203"/>
                  <a:gd name="connsiteX4" fmla="*/ 1967159 w 4077899"/>
                  <a:gd name="connsiteY4" fmla="*/ 3733800 h 4008203"/>
                  <a:gd name="connsiteX5" fmla="*/ 2393879 w 4077899"/>
                  <a:gd name="connsiteY5" fmla="*/ 3649980 h 4008203"/>
                  <a:gd name="connsiteX6" fmla="*/ 2721539 w 4077899"/>
                  <a:gd name="connsiteY6" fmla="*/ 3124200 h 4008203"/>
                  <a:gd name="connsiteX7" fmla="*/ 3338759 w 4077899"/>
                  <a:gd name="connsiteY7" fmla="*/ 2987040 h 4008203"/>
                  <a:gd name="connsiteX8" fmla="*/ 3613079 w 4077899"/>
                  <a:gd name="connsiteY8" fmla="*/ 2743200 h 4008203"/>
                  <a:gd name="connsiteX9" fmla="*/ 3613079 w 4077899"/>
                  <a:gd name="connsiteY9" fmla="*/ 2590800 h 4008203"/>
                  <a:gd name="connsiteX10" fmla="*/ 3940739 w 4077899"/>
                  <a:gd name="connsiteY10" fmla="*/ 2324100 h 4008203"/>
                  <a:gd name="connsiteX11" fmla="*/ 3933119 w 4077899"/>
                  <a:gd name="connsiteY11" fmla="*/ 2042160 h 4008203"/>
                  <a:gd name="connsiteX12" fmla="*/ 4077899 w 4077899"/>
                  <a:gd name="connsiteY12" fmla="*/ 1668780 h 4008203"/>
                  <a:gd name="connsiteX13" fmla="*/ 4001699 w 4077899"/>
                  <a:gd name="connsiteY13" fmla="*/ 1562100 h 4008203"/>
                  <a:gd name="connsiteX14" fmla="*/ 3955979 w 4077899"/>
                  <a:gd name="connsiteY14" fmla="*/ 1173480 h 4008203"/>
                  <a:gd name="connsiteX15" fmla="*/ 3674039 w 4077899"/>
                  <a:gd name="connsiteY15" fmla="*/ 1181100 h 4008203"/>
                  <a:gd name="connsiteX16" fmla="*/ 2515799 w 4077899"/>
                  <a:gd name="connsiteY16" fmla="*/ 1866900 h 4008203"/>
                  <a:gd name="connsiteX17" fmla="*/ 1281359 w 4077899"/>
                  <a:gd name="connsiteY17" fmla="*/ 457200 h 4008203"/>
                  <a:gd name="connsiteX18" fmla="*/ 435539 w 4077899"/>
                  <a:gd name="connsiteY18" fmla="*/ 0 h 4008203"/>
                  <a:gd name="connsiteX0" fmla="*/ 444793 w 4087153"/>
                  <a:gd name="connsiteY0" fmla="*/ 5367 h 4013570"/>
                  <a:gd name="connsiteX1" fmla="*/ 40933 w 4087153"/>
                  <a:gd name="connsiteY1" fmla="*/ 2413287 h 4013570"/>
                  <a:gd name="connsiteX2" fmla="*/ 810553 w 4087153"/>
                  <a:gd name="connsiteY2" fmla="*/ 3236247 h 4013570"/>
                  <a:gd name="connsiteX3" fmla="*/ 1465873 w 4087153"/>
                  <a:gd name="connsiteY3" fmla="*/ 4013487 h 4013570"/>
                  <a:gd name="connsiteX4" fmla="*/ 1976413 w 4087153"/>
                  <a:gd name="connsiteY4" fmla="*/ 3739167 h 4013570"/>
                  <a:gd name="connsiteX5" fmla="*/ 2403133 w 4087153"/>
                  <a:gd name="connsiteY5" fmla="*/ 3655347 h 4013570"/>
                  <a:gd name="connsiteX6" fmla="*/ 2730793 w 4087153"/>
                  <a:gd name="connsiteY6" fmla="*/ 3129567 h 4013570"/>
                  <a:gd name="connsiteX7" fmla="*/ 3348013 w 4087153"/>
                  <a:gd name="connsiteY7" fmla="*/ 2992407 h 4013570"/>
                  <a:gd name="connsiteX8" fmla="*/ 3622333 w 4087153"/>
                  <a:gd name="connsiteY8" fmla="*/ 2748567 h 4013570"/>
                  <a:gd name="connsiteX9" fmla="*/ 3622333 w 4087153"/>
                  <a:gd name="connsiteY9" fmla="*/ 2596167 h 4013570"/>
                  <a:gd name="connsiteX10" fmla="*/ 3949993 w 4087153"/>
                  <a:gd name="connsiteY10" fmla="*/ 2329467 h 4013570"/>
                  <a:gd name="connsiteX11" fmla="*/ 3942373 w 4087153"/>
                  <a:gd name="connsiteY11" fmla="*/ 2047527 h 4013570"/>
                  <a:gd name="connsiteX12" fmla="*/ 4087153 w 4087153"/>
                  <a:gd name="connsiteY12" fmla="*/ 1674147 h 4013570"/>
                  <a:gd name="connsiteX13" fmla="*/ 4010953 w 4087153"/>
                  <a:gd name="connsiteY13" fmla="*/ 1567467 h 4013570"/>
                  <a:gd name="connsiteX14" fmla="*/ 3965233 w 4087153"/>
                  <a:gd name="connsiteY14" fmla="*/ 1178847 h 4013570"/>
                  <a:gd name="connsiteX15" fmla="*/ 3683293 w 4087153"/>
                  <a:gd name="connsiteY15" fmla="*/ 1186467 h 4013570"/>
                  <a:gd name="connsiteX16" fmla="*/ 2525053 w 4087153"/>
                  <a:gd name="connsiteY16" fmla="*/ 1872267 h 4013570"/>
                  <a:gd name="connsiteX17" fmla="*/ 1290613 w 4087153"/>
                  <a:gd name="connsiteY17" fmla="*/ 462567 h 4013570"/>
                  <a:gd name="connsiteX18" fmla="*/ 444793 w 4087153"/>
                  <a:gd name="connsiteY18" fmla="*/ 5367 h 4013570"/>
                  <a:gd name="connsiteX0" fmla="*/ 444793 w 4087153"/>
                  <a:gd name="connsiteY0" fmla="*/ 7392 h 4015595"/>
                  <a:gd name="connsiteX1" fmla="*/ 40933 w 4087153"/>
                  <a:gd name="connsiteY1" fmla="*/ 2415312 h 4015595"/>
                  <a:gd name="connsiteX2" fmla="*/ 810553 w 4087153"/>
                  <a:gd name="connsiteY2" fmla="*/ 3238272 h 4015595"/>
                  <a:gd name="connsiteX3" fmla="*/ 1465873 w 4087153"/>
                  <a:gd name="connsiteY3" fmla="*/ 4015512 h 4015595"/>
                  <a:gd name="connsiteX4" fmla="*/ 1976413 w 4087153"/>
                  <a:gd name="connsiteY4" fmla="*/ 3741192 h 4015595"/>
                  <a:gd name="connsiteX5" fmla="*/ 2403133 w 4087153"/>
                  <a:gd name="connsiteY5" fmla="*/ 3657372 h 4015595"/>
                  <a:gd name="connsiteX6" fmla="*/ 2730793 w 4087153"/>
                  <a:gd name="connsiteY6" fmla="*/ 3131592 h 4015595"/>
                  <a:gd name="connsiteX7" fmla="*/ 3348013 w 4087153"/>
                  <a:gd name="connsiteY7" fmla="*/ 2994432 h 4015595"/>
                  <a:gd name="connsiteX8" fmla="*/ 3622333 w 4087153"/>
                  <a:gd name="connsiteY8" fmla="*/ 2750592 h 4015595"/>
                  <a:gd name="connsiteX9" fmla="*/ 3622333 w 4087153"/>
                  <a:gd name="connsiteY9" fmla="*/ 2598192 h 4015595"/>
                  <a:gd name="connsiteX10" fmla="*/ 3949993 w 4087153"/>
                  <a:gd name="connsiteY10" fmla="*/ 2331492 h 4015595"/>
                  <a:gd name="connsiteX11" fmla="*/ 3942373 w 4087153"/>
                  <a:gd name="connsiteY11" fmla="*/ 2049552 h 4015595"/>
                  <a:gd name="connsiteX12" fmla="*/ 4087153 w 4087153"/>
                  <a:gd name="connsiteY12" fmla="*/ 1676172 h 4015595"/>
                  <a:gd name="connsiteX13" fmla="*/ 4010953 w 4087153"/>
                  <a:gd name="connsiteY13" fmla="*/ 1569492 h 4015595"/>
                  <a:gd name="connsiteX14" fmla="*/ 3965233 w 4087153"/>
                  <a:gd name="connsiteY14" fmla="*/ 1180872 h 4015595"/>
                  <a:gd name="connsiteX15" fmla="*/ 3683293 w 4087153"/>
                  <a:gd name="connsiteY15" fmla="*/ 1188492 h 4015595"/>
                  <a:gd name="connsiteX16" fmla="*/ 2525053 w 4087153"/>
                  <a:gd name="connsiteY16" fmla="*/ 1874292 h 4015595"/>
                  <a:gd name="connsiteX17" fmla="*/ 1290613 w 4087153"/>
                  <a:gd name="connsiteY17" fmla="*/ 464592 h 4015595"/>
                  <a:gd name="connsiteX18" fmla="*/ 444793 w 4087153"/>
                  <a:gd name="connsiteY18" fmla="*/ 7392 h 4015595"/>
                  <a:gd name="connsiteX0" fmla="*/ 412852 w 4055212"/>
                  <a:gd name="connsiteY0" fmla="*/ 76828 h 4085031"/>
                  <a:gd name="connsiteX1" fmla="*/ 8992 w 4055212"/>
                  <a:gd name="connsiteY1" fmla="*/ 2484748 h 4085031"/>
                  <a:gd name="connsiteX2" fmla="*/ 778612 w 4055212"/>
                  <a:gd name="connsiteY2" fmla="*/ 3307708 h 4085031"/>
                  <a:gd name="connsiteX3" fmla="*/ 1433932 w 4055212"/>
                  <a:gd name="connsiteY3" fmla="*/ 4084948 h 4085031"/>
                  <a:gd name="connsiteX4" fmla="*/ 1944472 w 4055212"/>
                  <a:gd name="connsiteY4" fmla="*/ 3810628 h 4085031"/>
                  <a:gd name="connsiteX5" fmla="*/ 2371192 w 4055212"/>
                  <a:gd name="connsiteY5" fmla="*/ 3726808 h 4085031"/>
                  <a:gd name="connsiteX6" fmla="*/ 2698852 w 4055212"/>
                  <a:gd name="connsiteY6" fmla="*/ 3201028 h 4085031"/>
                  <a:gd name="connsiteX7" fmla="*/ 3316072 w 4055212"/>
                  <a:gd name="connsiteY7" fmla="*/ 3063868 h 4085031"/>
                  <a:gd name="connsiteX8" fmla="*/ 3590392 w 4055212"/>
                  <a:gd name="connsiteY8" fmla="*/ 2820028 h 4085031"/>
                  <a:gd name="connsiteX9" fmla="*/ 3590392 w 4055212"/>
                  <a:gd name="connsiteY9" fmla="*/ 2667628 h 4085031"/>
                  <a:gd name="connsiteX10" fmla="*/ 3918052 w 4055212"/>
                  <a:gd name="connsiteY10" fmla="*/ 2400928 h 4085031"/>
                  <a:gd name="connsiteX11" fmla="*/ 3910432 w 4055212"/>
                  <a:gd name="connsiteY11" fmla="*/ 2118988 h 4085031"/>
                  <a:gd name="connsiteX12" fmla="*/ 4055212 w 4055212"/>
                  <a:gd name="connsiteY12" fmla="*/ 1745608 h 4085031"/>
                  <a:gd name="connsiteX13" fmla="*/ 3979012 w 4055212"/>
                  <a:gd name="connsiteY13" fmla="*/ 1638928 h 4085031"/>
                  <a:gd name="connsiteX14" fmla="*/ 3933292 w 4055212"/>
                  <a:gd name="connsiteY14" fmla="*/ 1250308 h 4085031"/>
                  <a:gd name="connsiteX15" fmla="*/ 3651352 w 4055212"/>
                  <a:gd name="connsiteY15" fmla="*/ 1257928 h 4085031"/>
                  <a:gd name="connsiteX16" fmla="*/ 2493112 w 4055212"/>
                  <a:gd name="connsiteY16" fmla="*/ 1943728 h 4085031"/>
                  <a:gd name="connsiteX17" fmla="*/ 1228192 w 4055212"/>
                  <a:gd name="connsiteY17" fmla="*/ 694048 h 4085031"/>
                  <a:gd name="connsiteX18" fmla="*/ 412852 w 4055212"/>
                  <a:gd name="connsiteY18" fmla="*/ 76828 h 4085031"/>
                  <a:gd name="connsiteX0" fmla="*/ 412852 w 4055212"/>
                  <a:gd name="connsiteY0" fmla="*/ 76828 h 4085031"/>
                  <a:gd name="connsiteX1" fmla="*/ 8992 w 4055212"/>
                  <a:gd name="connsiteY1" fmla="*/ 2484748 h 4085031"/>
                  <a:gd name="connsiteX2" fmla="*/ 778612 w 4055212"/>
                  <a:gd name="connsiteY2" fmla="*/ 3307708 h 4085031"/>
                  <a:gd name="connsiteX3" fmla="*/ 1433932 w 4055212"/>
                  <a:gd name="connsiteY3" fmla="*/ 4084948 h 4085031"/>
                  <a:gd name="connsiteX4" fmla="*/ 1944472 w 4055212"/>
                  <a:gd name="connsiteY4" fmla="*/ 3810628 h 4085031"/>
                  <a:gd name="connsiteX5" fmla="*/ 2371192 w 4055212"/>
                  <a:gd name="connsiteY5" fmla="*/ 3726808 h 4085031"/>
                  <a:gd name="connsiteX6" fmla="*/ 2698852 w 4055212"/>
                  <a:gd name="connsiteY6" fmla="*/ 3201028 h 4085031"/>
                  <a:gd name="connsiteX7" fmla="*/ 3316072 w 4055212"/>
                  <a:gd name="connsiteY7" fmla="*/ 3063868 h 4085031"/>
                  <a:gd name="connsiteX8" fmla="*/ 3590392 w 4055212"/>
                  <a:gd name="connsiteY8" fmla="*/ 2820028 h 4085031"/>
                  <a:gd name="connsiteX9" fmla="*/ 3590392 w 4055212"/>
                  <a:gd name="connsiteY9" fmla="*/ 2667628 h 4085031"/>
                  <a:gd name="connsiteX10" fmla="*/ 3918052 w 4055212"/>
                  <a:gd name="connsiteY10" fmla="*/ 2400928 h 4085031"/>
                  <a:gd name="connsiteX11" fmla="*/ 3910432 w 4055212"/>
                  <a:gd name="connsiteY11" fmla="*/ 2118988 h 4085031"/>
                  <a:gd name="connsiteX12" fmla="*/ 4055212 w 4055212"/>
                  <a:gd name="connsiteY12" fmla="*/ 1745608 h 4085031"/>
                  <a:gd name="connsiteX13" fmla="*/ 3979012 w 4055212"/>
                  <a:gd name="connsiteY13" fmla="*/ 1638928 h 4085031"/>
                  <a:gd name="connsiteX14" fmla="*/ 3933292 w 4055212"/>
                  <a:gd name="connsiteY14" fmla="*/ 1250308 h 4085031"/>
                  <a:gd name="connsiteX15" fmla="*/ 3651352 w 4055212"/>
                  <a:gd name="connsiteY15" fmla="*/ 1257928 h 4085031"/>
                  <a:gd name="connsiteX16" fmla="*/ 2493112 w 4055212"/>
                  <a:gd name="connsiteY16" fmla="*/ 1943728 h 4085031"/>
                  <a:gd name="connsiteX17" fmla="*/ 1228192 w 4055212"/>
                  <a:gd name="connsiteY17" fmla="*/ 694048 h 4085031"/>
                  <a:gd name="connsiteX18" fmla="*/ 412852 w 4055212"/>
                  <a:gd name="connsiteY18" fmla="*/ 76828 h 4085031"/>
                  <a:gd name="connsiteX0" fmla="*/ 427311 w 4069671"/>
                  <a:gd name="connsiteY0" fmla="*/ 4 h 4008207"/>
                  <a:gd name="connsiteX1" fmla="*/ 23451 w 4069671"/>
                  <a:gd name="connsiteY1" fmla="*/ 2407924 h 4008207"/>
                  <a:gd name="connsiteX2" fmla="*/ 793071 w 4069671"/>
                  <a:gd name="connsiteY2" fmla="*/ 3230884 h 4008207"/>
                  <a:gd name="connsiteX3" fmla="*/ 1448391 w 4069671"/>
                  <a:gd name="connsiteY3" fmla="*/ 4008124 h 4008207"/>
                  <a:gd name="connsiteX4" fmla="*/ 1958931 w 4069671"/>
                  <a:gd name="connsiteY4" fmla="*/ 3733804 h 4008207"/>
                  <a:gd name="connsiteX5" fmla="*/ 2385651 w 4069671"/>
                  <a:gd name="connsiteY5" fmla="*/ 3649984 h 4008207"/>
                  <a:gd name="connsiteX6" fmla="*/ 2713311 w 4069671"/>
                  <a:gd name="connsiteY6" fmla="*/ 3124204 h 4008207"/>
                  <a:gd name="connsiteX7" fmla="*/ 3330531 w 4069671"/>
                  <a:gd name="connsiteY7" fmla="*/ 2987044 h 4008207"/>
                  <a:gd name="connsiteX8" fmla="*/ 3604851 w 4069671"/>
                  <a:gd name="connsiteY8" fmla="*/ 2743204 h 4008207"/>
                  <a:gd name="connsiteX9" fmla="*/ 3604851 w 4069671"/>
                  <a:gd name="connsiteY9" fmla="*/ 2590804 h 4008207"/>
                  <a:gd name="connsiteX10" fmla="*/ 3932511 w 4069671"/>
                  <a:gd name="connsiteY10" fmla="*/ 2324104 h 4008207"/>
                  <a:gd name="connsiteX11" fmla="*/ 3924891 w 4069671"/>
                  <a:gd name="connsiteY11" fmla="*/ 2042164 h 4008207"/>
                  <a:gd name="connsiteX12" fmla="*/ 4069671 w 4069671"/>
                  <a:gd name="connsiteY12" fmla="*/ 1668784 h 4008207"/>
                  <a:gd name="connsiteX13" fmla="*/ 3993471 w 4069671"/>
                  <a:gd name="connsiteY13" fmla="*/ 1562104 h 4008207"/>
                  <a:gd name="connsiteX14" fmla="*/ 3947751 w 4069671"/>
                  <a:gd name="connsiteY14" fmla="*/ 1173484 h 4008207"/>
                  <a:gd name="connsiteX15" fmla="*/ 3665811 w 4069671"/>
                  <a:gd name="connsiteY15" fmla="*/ 1181104 h 4008207"/>
                  <a:gd name="connsiteX16" fmla="*/ 2507571 w 4069671"/>
                  <a:gd name="connsiteY16" fmla="*/ 1866904 h 4008207"/>
                  <a:gd name="connsiteX17" fmla="*/ 1242651 w 4069671"/>
                  <a:gd name="connsiteY17" fmla="*/ 617224 h 4008207"/>
                  <a:gd name="connsiteX18" fmla="*/ 427311 w 4069671"/>
                  <a:gd name="connsiteY18" fmla="*/ 4 h 4008207"/>
                  <a:gd name="connsiteX0" fmla="*/ 484659 w 4058439"/>
                  <a:gd name="connsiteY0" fmla="*/ 3 h 4031066"/>
                  <a:gd name="connsiteX1" fmla="*/ 12219 w 4058439"/>
                  <a:gd name="connsiteY1" fmla="*/ 2430783 h 4031066"/>
                  <a:gd name="connsiteX2" fmla="*/ 781839 w 4058439"/>
                  <a:gd name="connsiteY2" fmla="*/ 3253743 h 4031066"/>
                  <a:gd name="connsiteX3" fmla="*/ 1437159 w 4058439"/>
                  <a:gd name="connsiteY3" fmla="*/ 4030983 h 4031066"/>
                  <a:gd name="connsiteX4" fmla="*/ 1947699 w 4058439"/>
                  <a:gd name="connsiteY4" fmla="*/ 3756663 h 4031066"/>
                  <a:gd name="connsiteX5" fmla="*/ 2374419 w 4058439"/>
                  <a:gd name="connsiteY5" fmla="*/ 3672843 h 4031066"/>
                  <a:gd name="connsiteX6" fmla="*/ 2702079 w 4058439"/>
                  <a:gd name="connsiteY6" fmla="*/ 3147063 h 4031066"/>
                  <a:gd name="connsiteX7" fmla="*/ 3319299 w 4058439"/>
                  <a:gd name="connsiteY7" fmla="*/ 3009903 h 4031066"/>
                  <a:gd name="connsiteX8" fmla="*/ 3593619 w 4058439"/>
                  <a:gd name="connsiteY8" fmla="*/ 2766063 h 4031066"/>
                  <a:gd name="connsiteX9" fmla="*/ 3593619 w 4058439"/>
                  <a:gd name="connsiteY9" fmla="*/ 2613663 h 4031066"/>
                  <a:gd name="connsiteX10" fmla="*/ 3921279 w 4058439"/>
                  <a:gd name="connsiteY10" fmla="*/ 2346963 h 4031066"/>
                  <a:gd name="connsiteX11" fmla="*/ 3913659 w 4058439"/>
                  <a:gd name="connsiteY11" fmla="*/ 2065023 h 4031066"/>
                  <a:gd name="connsiteX12" fmla="*/ 4058439 w 4058439"/>
                  <a:gd name="connsiteY12" fmla="*/ 1691643 h 4031066"/>
                  <a:gd name="connsiteX13" fmla="*/ 3982239 w 4058439"/>
                  <a:gd name="connsiteY13" fmla="*/ 1584963 h 4031066"/>
                  <a:gd name="connsiteX14" fmla="*/ 3936519 w 4058439"/>
                  <a:gd name="connsiteY14" fmla="*/ 1196343 h 4031066"/>
                  <a:gd name="connsiteX15" fmla="*/ 3654579 w 4058439"/>
                  <a:gd name="connsiteY15" fmla="*/ 1203963 h 4031066"/>
                  <a:gd name="connsiteX16" fmla="*/ 2496339 w 4058439"/>
                  <a:gd name="connsiteY16" fmla="*/ 1889763 h 4031066"/>
                  <a:gd name="connsiteX17" fmla="*/ 1231419 w 4058439"/>
                  <a:gd name="connsiteY17" fmla="*/ 640083 h 4031066"/>
                  <a:gd name="connsiteX18" fmla="*/ 484659 w 4058439"/>
                  <a:gd name="connsiteY18" fmla="*/ 3 h 4031066"/>
                  <a:gd name="connsiteX0" fmla="*/ 483602 w 4057382"/>
                  <a:gd name="connsiteY0" fmla="*/ 3311 h 4034374"/>
                  <a:gd name="connsiteX1" fmla="*/ 11162 w 4057382"/>
                  <a:gd name="connsiteY1" fmla="*/ 2434091 h 4034374"/>
                  <a:gd name="connsiteX2" fmla="*/ 780782 w 4057382"/>
                  <a:gd name="connsiteY2" fmla="*/ 3257051 h 4034374"/>
                  <a:gd name="connsiteX3" fmla="*/ 1436102 w 4057382"/>
                  <a:gd name="connsiteY3" fmla="*/ 4034291 h 4034374"/>
                  <a:gd name="connsiteX4" fmla="*/ 1946642 w 4057382"/>
                  <a:gd name="connsiteY4" fmla="*/ 3759971 h 4034374"/>
                  <a:gd name="connsiteX5" fmla="*/ 2373362 w 4057382"/>
                  <a:gd name="connsiteY5" fmla="*/ 3676151 h 4034374"/>
                  <a:gd name="connsiteX6" fmla="*/ 2701022 w 4057382"/>
                  <a:gd name="connsiteY6" fmla="*/ 3150371 h 4034374"/>
                  <a:gd name="connsiteX7" fmla="*/ 3318242 w 4057382"/>
                  <a:gd name="connsiteY7" fmla="*/ 3013211 h 4034374"/>
                  <a:gd name="connsiteX8" fmla="*/ 3592562 w 4057382"/>
                  <a:gd name="connsiteY8" fmla="*/ 2769371 h 4034374"/>
                  <a:gd name="connsiteX9" fmla="*/ 3592562 w 4057382"/>
                  <a:gd name="connsiteY9" fmla="*/ 2616971 h 4034374"/>
                  <a:gd name="connsiteX10" fmla="*/ 3920222 w 4057382"/>
                  <a:gd name="connsiteY10" fmla="*/ 2350271 h 4034374"/>
                  <a:gd name="connsiteX11" fmla="*/ 3912602 w 4057382"/>
                  <a:gd name="connsiteY11" fmla="*/ 2068331 h 4034374"/>
                  <a:gd name="connsiteX12" fmla="*/ 4057382 w 4057382"/>
                  <a:gd name="connsiteY12" fmla="*/ 1694951 h 4034374"/>
                  <a:gd name="connsiteX13" fmla="*/ 3981182 w 4057382"/>
                  <a:gd name="connsiteY13" fmla="*/ 1588271 h 4034374"/>
                  <a:gd name="connsiteX14" fmla="*/ 3935462 w 4057382"/>
                  <a:gd name="connsiteY14" fmla="*/ 1199651 h 4034374"/>
                  <a:gd name="connsiteX15" fmla="*/ 3653522 w 4057382"/>
                  <a:gd name="connsiteY15" fmla="*/ 1207271 h 4034374"/>
                  <a:gd name="connsiteX16" fmla="*/ 2495282 w 4057382"/>
                  <a:gd name="connsiteY16" fmla="*/ 1893071 h 4034374"/>
                  <a:gd name="connsiteX17" fmla="*/ 483602 w 4057382"/>
                  <a:gd name="connsiteY17" fmla="*/ 3311 h 4034374"/>
                  <a:gd name="connsiteX0" fmla="*/ 492860 w 4066640"/>
                  <a:gd name="connsiteY0" fmla="*/ 1145 h 4032208"/>
                  <a:gd name="connsiteX1" fmla="*/ 20420 w 4066640"/>
                  <a:gd name="connsiteY1" fmla="*/ 2431925 h 4032208"/>
                  <a:gd name="connsiteX2" fmla="*/ 790040 w 4066640"/>
                  <a:gd name="connsiteY2" fmla="*/ 3254885 h 4032208"/>
                  <a:gd name="connsiteX3" fmla="*/ 1445360 w 4066640"/>
                  <a:gd name="connsiteY3" fmla="*/ 4032125 h 4032208"/>
                  <a:gd name="connsiteX4" fmla="*/ 1955900 w 4066640"/>
                  <a:gd name="connsiteY4" fmla="*/ 3757805 h 4032208"/>
                  <a:gd name="connsiteX5" fmla="*/ 2382620 w 4066640"/>
                  <a:gd name="connsiteY5" fmla="*/ 3673985 h 4032208"/>
                  <a:gd name="connsiteX6" fmla="*/ 2710280 w 4066640"/>
                  <a:gd name="connsiteY6" fmla="*/ 3148205 h 4032208"/>
                  <a:gd name="connsiteX7" fmla="*/ 3327500 w 4066640"/>
                  <a:gd name="connsiteY7" fmla="*/ 3011045 h 4032208"/>
                  <a:gd name="connsiteX8" fmla="*/ 3601820 w 4066640"/>
                  <a:gd name="connsiteY8" fmla="*/ 2767205 h 4032208"/>
                  <a:gd name="connsiteX9" fmla="*/ 3601820 w 4066640"/>
                  <a:gd name="connsiteY9" fmla="*/ 2614805 h 4032208"/>
                  <a:gd name="connsiteX10" fmla="*/ 3929480 w 4066640"/>
                  <a:gd name="connsiteY10" fmla="*/ 2348105 h 4032208"/>
                  <a:gd name="connsiteX11" fmla="*/ 3921860 w 4066640"/>
                  <a:gd name="connsiteY11" fmla="*/ 2066165 h 4032208"/>
                  <a:gd name="connsiteX12" fmla="*/ 4066640 w 4066640"/>
                  <a:gd name="connsiteY12" fmla="*/ 1692785 h 4032208"/>
                  <a:gd name="connsiteX13" fmla="*/ 3990440 w 4066640"/>
                  <a:gd name="connsiteY13" fmla="*/ 1586105 h 4032208"/>
                  <a:gd name="connsiteX14" fmla="*/ 3944720 w 4066640"/>
                  <a:gd name="connsiteY14" fmla="*/ 1197485 h 4032208"/>
                  <a:gd name="connsiteX15" fmla="*/ 3662780 w 4066640"/>
                  <a:gd name="connsiteY15" fmla="*/ 1205105 h 4032208"/>
                  <a:gd name="connsiteX16" fmla="*/ 2504540 w 4066640"/>
                  <a:gd name="connsiteY16" fmla="*/ 1890905 h 4032208"/>
                  <a:gd name="connsiteX17" fmla="*/ 492860 w 4066640"/>
                  <a:gd name="connsiteY17" fmla="*/ 1145 h 4032208"/>
                  <a:gd name="connsiteX0" fmla="*/ 492860 w 4066640"/>
                  <a:gd name="connsiteY0" fmla="*/ 1121 h 4032184"/>
                  <a:gd name="connsiteX1" fmla="*/ 20420 w 4066640"/>
                  <a:gd name="connsiteY1" fmla="*/ 2431901 h 4032184"/>
                  <a:gd name="connsiteX2" fmla="*/ 790040 w 4066640"/>
                  <a:gd name="connsiteY2" fmla="*/ 3254861 h 4032184"/>
                  <a:gd name="connsiteX3" fmla="*/ 1445360 w 4066640"/>
                  <a:gd name="connsiteY3" fmla="*/ 4032101 h 4032184"/>
                  <a:gd name="connsiteX4" fmla="*/ 1955900 w 4066640"/>
                  <a:gd name="connsiteY4" fmla="*/ 3757781 h 4032184"/>
                  <a:gd name="connsiteX5" fmla="*/ 2382620 w 4066640"/>
                  <a:gd name="connsiteY5" fmla="*/ 3673961 h 4032184"/>
                  <a:gd name="connsiteX6" fmla="*/ 2710280 w 4066640"/>
                  <a:gd name="connsiteY6" fmla="*/ 3148181 h 4032184"/>
                  <a:gd name="connsiteX7" fmla="*/ 3327500 w 4066640"/>
                  <a:gd name="connsiteY7" fmla="*/ 3011021 h 4032184"/>
                  <a:gd name="connsiteX8" fmla="*/ 3601820 w 4066640"/>
                  <a:gd name="connsiteY8" fmla="*/ 2767181 h 4032184"/>
                  <a:gd name="connsiteX9" fmla="*/ 3601820 w 4066640"/>
                  <a:gd name="connsiteY9" fmla="*/ 2614781 h 4032184"/>
                  <a:gd name="connsiteX10" fmla="*/ 3929480 w 4066640"/>
                  <a:gd name="connsiteY10" fmla="*/ 2348081 h 4032184"/>
                  <a:gd name="connsiteX11" fmla="*/ 3921860 w 4066640"/>
                  <a:gd name="connsiteY11" fmla="*/ 2066141 h 4032184"/>
                  <a:gd name="connsiteX12" fmla="*/ 4066640 w 4066640"/>
                  <a:gd name="connsiteY12" fmla="*/ 1692761 h 4032184"/>
                  <a:gd name="connsiteX13" fmla="*/ 3990440 w 4066640"/>
                  <a:gd name="connsiteY13" fmla="*/ 1586081 h 4032184"/>
                  <a:gd name="connsiteX14" fmla="*/ 3944720 w 4066640"/>
                  <a:gd name="connsiteY14" fmla="*/ 1197461 h 4032184"/>
                  <a:gd name="connsiteX15" fmla="*/ 3662780 w 4066640"/>
                  <a:gd name="connsiteY15" fmla="*/ 1205081 h 4032184"/>
                  <a:gd name="connsiteX16" fmla="*/ 2504540 w 4066640"/>
                  <a:gd name="connsiteY16" fmla="*/ 1890881 h 4032184"/>
                  <a:gd name="connsiteX17" fmla="*/ 492860 w 4066640"/>
                  <a:gd name="connsiteY17" fmla="*/ 1121 h 4032184"/>
                  <a:gd name="connsiteX0" fmla="*/ 518464 w 4092244"/>
                  <a:gd name="connsiteY0" fmla="*/ 1121 h 4032184"/>
                  <a:gd name="connsiteX1" fmla="*/ 46024 w 4092244"/>
                  <a:gd name="connsiteY1" fmla="*/ 2431901 h 4032184"/>
                  <a:gd name="connsiteX2" fmla="*/ 815644 w 4092244"/>
                  <a:gd name="connsiteY2" fmla="*/ 3254861 h 4032184"/>
                  <a:gd name="connsiteX3" fmla="*/ 1470964 w 4092244"/>
                  <a:gd name="connsiteY3" fmla="*/ 4032101 h 4032184"/>
                  <a:gd name="connsiteX4" fmla="*/ 1981504 w 4092244"/>
                  <a:gd name="connsiteY4" fmla="*/ 3757781 h 4032184"/>
                  <a:gd name="connsiteX5" fmla="*/ 2408224 w 4092244"/>
                  <a:gd name="connsiteY5" fmla="*/ 3673961 h 4032184"/>
                  <a:gd name="connsiteX6" fmla="*/ 2735884 w 4092244"/>
                  <a:gd name="connsiteY6" fmla="*/ 3148181 h 4032184"/>
                  <a:gd name="connsiteX7" fmla="*/ 3353104 w 4092244"/>
                  <a:gd name="connsiteY7" fmla="*/ 3011021 h 4032184"/>
                  <a:gd name="connsiteX8" fmla="*/ 3627424 w 4092244"/>
                  <a:gd name="connsiteY8" fmla="*/ 2767181 h 4032184"/>
                  <a:gd name="connsiteX9" fmla="*/ 3627424 w 4092244"/>
                  <a:gd name="connsiteY9" fmla="*/ 2614781 h 4032184"/>
                  <a:gd name="connsiteX10" fmla="*/ 3955084 w 4092244"/>
                  <a:gd name="connsiteY10" fmla="*/ 2348081 h 4032184"/>
                  <a:gd name="connsiteX11" fmla="*/ 3947464 w 4092244"/>
                  <a:gd name="connsiteY11" fmla="*/ 2066141 h 4032184"/>
                  <a:gd name="connsiteX12" fmla="*/ 4092244 w 4092244"/>
                  <a:gd name="connsiteY12" fmla="*/ 1692761 h 4032184"/>
                  <a:gd name="connsiteX13" fmla="*/ 4016044 w 4092244"/>
                  <a:gd name="connsiteY13" fmla="*/ 1586081 h 4032184"/>
                  <a:gd name="connsiteX14" fmla="*/ 3970324 w 4092244"/>
                  <a:gd name="connsiteY14" fmla="*/ 1197461 h 4032184"/>
                  <a:gd name="connsiteX15" fmla="*/ 3688384 w 4092244"/>
                  <a:gd name="connsiteY15" fmla="*/ 1205081 h 4032184"/>
                  <a:gd name="connsiteX16" fmla="*/ 2530144 w 4092244"/>
                  <a:gd name="connsiteY16" fmla="*/ 1890881 h 4032184"/>
                  <a:gd name="connsiteX17" fmla="*/ 518464 w 4092244"/>
                  <a:gd name="connsiteY17" fmla="*/ 1121 h 4032184"/>
                  <a:gd name="connsiteX0" fmla="*/ 606980 w 4058840"/>
                  <a:gd name="connsiteY0" fmla="*/ 1187 h 3956050"/>
                  <a:gd name="connsiteX1" fmla="*/ 12620 w 4058840"/>
                  <a:gd name="connsiteY1" fmla="*/ 2355767 h 3956050"/>
                  <a:gd name="connsiteX2" fmla="*/ 782240 w 4058840"/>
                  <a:gd name="connsiteY2" fmla="*/ 3178727 h 3956050"/>
                  <a:gd name="connsiteX3" fmla="*/ 1437560 w 4058840"/>
                  <a:gd name="connsiteY3" fmla="*/ 3955967 h 3956050"/>
                  <a:gd name="connsiteX4" fmla="*/ 1948100 w 4058840"/>
                  <a:gd name="connsiteY4" fmla="*/ 3681647 h 3956050"/>
                  <a:gd name="connsiteX5" fmla="*/ 2374820 w 4058840"/>
                  <a:gd name="connsiteY5" fmla="*/ 3597827 h 3956050"/>
                  <a:gd name="connsiteX6" fmla="*/ 2702480 w 4058840"/>
                  <a:gd name="connsiteY6" fmla="*/ 3072047 h 3956050"/>
                  <a:gd name="connsiteX7" fmla="*/ 3319700 w 4058840"/>
                  <a:gd name="connsiteY7" fmla="*/ 2934887 h 3956050"/>
                  <a:gd name="connsiteX8" fmla="*/ 3594020 w 4058840"/>
                  <a:gd name="connsiteY8" fmla="*/ 2691047 h 3956050"/>
                  <a:gd name="connsiteX9" fmla="*/ 3594020 w 4058840"/>
                  <a:gd name="connsiteY9" fmla="*/ 2538647 h 3956050"/>
                  <a:gd name="connsiteX10" fmla="*/ 3921680 w 4058840"/>
                  <a:gd name="connsiteY10" fmla="*/ 2271947 h 3956050"/>
                  <a:gd name="connsiteX11" fmla="*/ 3914060 w 4058840"/>
                  <a:gd name="connsiteY11" fmla="*/ 1990007 h 3956050"/>
                  <a:gd name="connsiteX12" fmla="*/ 4058840 w 4058840"/>
                  <a:gd name="connsiteY12" fmla="*/ 1616627 h 3956050"/>
                  <a:gd name="connsiteX13" fmla="*/ 3982640 w 4058840"/>
                  <a:gd name="connsiteY13" fmla="*/ 1509947 h 3956050"/>
                  <a:gd name="connsiteX14" fmla="*/ 3936920 w 4058840"/>
                  <a:gd name="connsiteY14" fmla="*/ 1121327 h 3956050"/>
                  <a:gd name="connsiteX15" fmla="*/ 3654980 w 4058840"/>
                  <a:gd name="connsiteY15" fmla="*/ 1128947 h 3956050"/>
                  <a:gd name="connsiteX16" fmla="*/ 2496740 w 4058840"/>
                  <a:gd name="connsiteY16" fmla="*/ 1814747 h 3956050"/>
                  <a:gd name="connsiteX17" fmla="*/ 606980 w 4058840"/>
                  <a:gd name="connsiteY17" fmla="*/ 1187 h 395605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82640 w 4058840"/>
                  <a:gd name="connsiteY13" fmla="*/ 150991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82640 w 4058840"/>
                  <a:gd name="connsiteY13" fmla="*/ 150991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2"/>
                  <a:gd name="connsiteY0" fmla="*/ 1157 h 3956020"/>
                  <a:gd name="connsiteX1" fmla="*/ 12620 w 4058842"/>
                  <a:gd name="connsiteY1" fmla="*/ 2355737 h 3956020"/>
                  <a:gd name="connsiteX2" fmla="*/ 782240 w 4058842"/>
                  <a:gd name="connsiteY2" fmla="*/ 3178697 h 3956020"/>
                  <a:gd name="connsiteX3" fmla="*/ 1437560 w 4058842"/>
                  <a:gd name="connsiteY3" fmla="*/ 3955937 h 3956020"/>
                  <a:gd name="connsiteX4" fmla="*/ 1948100 w 4058842"/>
                  <a:gd name="connsiteY4" fmla="*/ 3681617 h 3956020"/>
                  <a:gd name="connsiteX5" fmla="*/ 2374820 w 4058842"/>
                  <a:gd name="connsiteY5" fmla="*/ 3597797 h 3956020"/>
                  <a:gd name="connsiteX6" fmla="*/ 2702480 w 4058842"/>
                  <a:gd name="connsiteY6" fmla="*/ 3072017 h 3956020"/>
                  <a:gd name="connsiteX7" fmla="*/ 3319700 w 4058842"/>
                  <a:gd name="connsiteY7" fmla="*/ 2934857 h 3956020"/>
                  <a:gd name="connsiteX8" fmla="*/ 3594020 w 4058842"/>
                  <a:gd name="connsiteY8" fmla="*/ 2691017 h 3956020"/>
                  <a:gd name="connsiteX9" fmla="*/ 3594020 w 4058842"/>
                  <a:gd name="connsiteY9" fmla="*/ 2538617 h 3956020"/>
                  <a:gd name="connsiteX10" fmla="*/ 3921680 w 4058842"/>
                  <a:gd name="connsiteY10" fmla="*/ 2271917 h 3956020"/>
                  <a:gd name="connsiteX11" fmla="*/ 3914060 w 4058842"/>
                  <a:gd name="connsiteY11" fmla="*/ 1989977 h 3956020"/>
                  <a:gd name="connsiteX12" fmla="*/ 4058840 w 4058842"/>
                  <a:gd name="connsiteY12" fmla="*/ 1616597 h 3956020"/>
                  <a:gd name="connsiteX13" fmla="*/ 3906440 w 4058842"/>
                  <a:gd name="connsiteY13" fmla="*/ 1532777 h 3956020"/>
                  <a:gd name="connsiteX14" fmla="*/ 3936920 w 4058842"/>
                  <a:gd name="connsiteY14" fmla="*/ 1227977 h 3956020"/>
                  <a:gd name="connsiteX15" fmla="*/ 3654980 w 4058842"/>
                  <a:gd name="connsiteY15" fmla="*/ 1128917 h 3956020"/>
                  <a:gd name="connsiteX16" fmla="*/ 2496740 w 4058842"/>
                  <a:gd name="connsiteY16" fmla="*/ 1814717 h 3956020"/>
                  <a:gd name="connsiteX17" fmla="*/ 606980 w 4058842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94020 w 4049318"/>
                  <a:gd name="connsiteY9" fmla="*/ 2538617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94020 w 4049318"/>
                  <a:gd name="connsiteY9" fmla="*/ 2538617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76072"/>
                  <a:gd name="connsiteY0" fmla="*/ 1157 h 3956020"/>
                  <a:gd name="connsiteX1" fmla="*/ 12620 w 4076072"/>
                  <a:gd name="connsiteY1" fmla="*/ 2355737 h 3956020"/>
                  <a:gd name="connsiteX2" fmla="*/ 782240 w 4076072"/>
                  <a:gd name="connsiteY2" fmla="*/ 3178697 h 3956020"/>
                  <a:gd name="connsiteX3" fmla="*/ 1437560 w 4076072"/>
                  <a:gd name="connsiteY3" fmla="*/ 3955937 h 3956020"/>
                  <a:gd name="connsiteX4" fmla="*/ 1948100 w 4076072"/>
                  <a:gd name="connsiteY4" fmla="*/ 3681617 h 3956020"/>
                  <a:gd name="connsiteX5" fmla="*/ 2374820 w 4076072"/>
                  <a:gd name="connsiteY5" fmla="*/ 3597797 h 3956020"/>
                  <a:gd name="connsiteX6" fmla="*/ 2702480 w 4076072"/>
                  <a:gd name="connsiteY6" fmla="*/ 3072017 h 3956020"/>
                  <a:gd name="connsiteX7" fmla="*/ 3319700 w 4076072"/>
                  <a:gd name="connsiteY7" fmla="*/ 2934857 h 3956020"/>
                  <a:gd name="connsiteX8" fmla="*/ 3498770 w 4076072"/>
                  <a:gd name="connsiteY8" fmla="*/ 2481467 h 3956020"/>
                  <a:gd name="connsiteX9" fmla="*/ 3974067 w 4076072"/>
                  <a:gd name="connsiteY9" fmla="*/ 2267155 h 3956020"/>
                  <a:gd name="connsiteX10" fmla="*/ 3914060 w 4076072"/>
                  <a:gd name="connsiteY10" fmla="*/ 1989977 h 3956020"/>
                  <a:gd name="connsiteX11" fmla="*/ 4049315 w 4076072"/>
                  <a:gd name="connsiteY11" fmla="*/ 1711847 h 3956020"/>
                  <a:gd name="connsiteX12" fmla="*/ 3906440 w 4076072"/>
                  <a:gd name="connsiteY12" fmla="*/ 1532777 h 3956020"/>
                  <a:gd name="connsiteX13" fmla="*/ 3936920 w 4076072"/>
                  <a:gd name="connsiteY13" fmla="*/ 1227977 h 3956020"/>
                  <a:gd name="connsiteX14" fmla="*/ 3654980 w 4076072"/>
                  <a:gd name="connsiteY14" fmla="*/ 1128917 h 3956020"/>
                  <a:gd name="connsiteX15" fmla="*/ 2496740 w 4076072"/>
                  <a:gd name="connsiteY15" fmla="*/ 1814717 h 3956020"/>
                  <a:gd name="connsiteX16" fmla="*/ 606980 w 4076072"/>
                  <a:gd name="connsiteY16" fmla="*/ 1157 h 3956020"/>
                  <a:gd name="connsiteX0" fmla="*/ 606980 w 4076072"/>
                  <a:gd name="connsiteY0" fmla="*/ 1157 h 3956020"/>
                  <a:gd name="connsiteX1" fmla="*/ 12620 w 4076072"/>
                  <a:gd name="connsiteY1" fmla="*/ 2355737 h 3956020"/>
                  <a:gd name="connsiteX2" fmla="*/ 782240 w 4076072"/>
                  <a:gd name="connsiteY2" fmla="*/ 3178697 h 3956020"/>
                  <a:gd name="connsiteX3" fmla="*/ 1437560 w 4076072"/>
                  <a:gd name="connsiteY3" fmla="*/ 3955937 h 3956020"/>
                  <a:gd name="connsiteX4" fmla="*/ 1948100 w 4076072"/>
                  <a:gd name="connsiteY4" fmla="*/ 3681617 h 3956020"/>
                  <a:gd name="connsiteX5" fmla="*/ 2374820 w 4076072"/>
                  <a:gd name="connsiteY5" fmla="*/ 3597797 h 3956020"/>
                  <a:gd name="connsiteX6" fmla="*/ 2702480 w 4076072"/>
                  <a:gd name="connsiteY6" fmla="*/ 3072017 h 3956020"/>
                  <a:gd name="connsiteX7" fmla="*/ 3319700 w 4076072"/>
                  <a:gd name="connsiteY7" fmla="*/ 2934857 h 3956020"/>
                  <a:gd name="connsiteX8" fmla="*/ 3498770 w 4076072"/>
                  <a:gd name="connsiteY8" fmla="*/ 2481467 h 3956020"/>
                  <a:gd name="connsiteX9" fmla="*/ 3974067 w 4076072"/>
                  <a:gd name="connsiteY9" fmla="*/ 2267155 h 3956020"/>
                  <a:gd name="connsiteX10" fmla="*/ 3914060 w 4076072"/>
                  <a:gd name="connsiteY10" fmla="*/ 1989977 h 3956020"/>
                  <a:gd name="connsiteX11" fmla="*/ 4049315 w 4076072"/>
                  <a:gd name="connsiteY11" fmla="*/ 1711847 h 3956020"/>
                  <a:gd name="connsiteX12" fmla="*/ 3906440 w 4076072"/>
                  <a:gd name="connsiteY12" fmla="*/ 1532777 h 3956020"/>
                  <a:gd name="connsiteX13" fmla="*/ 3936920 w 4076072"/>
                  <a:gd name="connsiteY13" fmla="*/ 1227977 h 3956020"/>
                  <a:gd name="connsiteX14" fmla="*/ 3654980 w 4076072"/>
                  <a:gd name="connsiteY14" fmla="*/ 1128917 h 3956020"/>
                  <a:gd name="connsiteX15" fmla="*/ 2496740 w 4076072"/>
                  <a:gd name="connsiteY15" fmla="*/ 1814717 h 3956020"/>
                  <a:gd name="connsiteX16" fmla="*/ 606980 w 4076072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51088"/>
                  <a:gd name="connsiteY0" fmla="*/ 1157 h 3956020"/>
                  <a:gd name="connsiteX1" fmla="*/ 12620 w 4051088"/>
                  <a:gd name="connsiteY1" fmla="*/ 2355737 h 3956020"/>
                  <a:gd name="connsiteX2" fmla="*/ 782240 w 4051088"/>
                  <a:gd name="connsiteY2" fmla="*/ 3178697 h 3956020"/>
                  <a:gd name="connsiteX3" fmla="*/ 1437560 w 4051088"/>
                  <a:gd name="connsiteY3" fmla="*/ 3955937 h 3956020"/>
                  <a:gd name="connsiteX4" fmla="*/ 1948100 w 4051088"/>
                  <a:gd name="connsiteY4" fmla="*/ 3681617 h 3956020"/>
                  <a:gd name="connsiteX5" fmla="*/ 2374820 w 4051088"/>
                  <a:gd name="connsiteY5" fmla="*/ 3597797 h 3956020"/>
                  <a:gd name="connsiteX6" fmla="*/ 2702480 w 4051088"/>
                  <a:gd name="connsiteY6" fmla="*/ 3072017 h 3956020"/>
                  <a:gd name="connsiteX7" fmla="*/ 3319700 w 4051088"/>
                  <a:gd name="connsiteY7" fmla="*/ 2934857 h 3956020"/>
                  <a:gd name="connsiteX8" fmla="*/ 3498770 w 4051088"/>
                  <a:gd name="connsiteY8" fmla="*/ 2481467 h 3956020"/>
                  <a:gd name="connsiteX9" fmla="*/ 3974067 w 4051088"/>
                  <a:gd name="connsiteY9" fmla="*/ 2267155 h 3956020"/>
                  <a:gd name="connsiteX10" fmla="*/ 3914060 w 4051088"/>
                  <a:gd name="connsiteY10" fmla="*/ 1989977 h 3956020"/>
                  <a:gd name="connsiteX11" fmla="*/ 4049315 w 4051088"/>
                  <a:gd name="connsiteY11" fmla="*/ 1711847 h 3956020"/>
                  <a:gd name="connsiteX12" fmla="*/ 3906440 w 4051088"/>
                  <a:gd name="connsiteY12" fmla="*/ 1532777 h 3956020"/>
                  <a:gd name="connsiteX13" fmla="*/ 3936920 w 4051088"/>
                  <a:gd name="connsiteY13" fmla="*/ 1227977 h 3956020"/>
                  <a:gd name="connsiteX14" fmla="*/ 3654980 w 4051088"/>
                  <a:gd name="connsiteY14" fmla="*/ 1128917 h 3956020"/>
                  <a:gd name="connsiteX15" fmla="*/ 2496740 w 4051088"/>
                  <a:gd name="connsiteY15" fmla="*/ 1814717 h 3956020"/>
                  <a:gd name="connsiteX16" fmla="*/ 606980 w 405108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6"/>
                  <a:gd name="connsiteY0" fmla="*/ 1157 h 3956020"/>
                  <a:gd name="connsiteX1" fmla="*/ 12620 w 4049316"/>
                  <a:gd name="connsiteY1" fmla="*/ 2355737 h 3956020"/>
                  <a:gd name="connsiteX2" fmla="*/ 782240 w 4049316"/>
                  <a:gd name="connsiteY2" fmla="*/ 3178697 h 3956020"/>
                  <a:gd name="connsiteX3" fmla="*/ 1437560 w 4049316"/>
                  <a:gd name="connsiteY3" fmla="*/ 3955937 h 3956020"/>
                  <a:gd name="connsiteX4" fmla="*/ 1948100 w 4049316"/>
                  <a:gd name="connsiteY4" fmla="*/ 3681617 h 3956020"/>
                  <a:gd name="connsiteX5" fmla="*/ 2374820 w 4049316"/>
                  <a:gd name="connsiteY5" fmla="*/ 3597797 h 3956020"/>
                  <a:gd name="connsiteX6" fmla="*/ 2702480 w 4049316"/>
                  <a:gd name="connsiteY6" fmla="*/ 3072017 h 3956020"/>
                  <a:gd name="connsiteX7" fmla="*/ 3319700 w 4049316"/>
                  <a:gd name="connsiteY7" fmla="*/ 2934857 h 3956020"/>
                  <a:gd name="connsiteX8" fmla="*/ 3498770 w 4049316"/>
                  <a:gd name="connsiteY8" fmla="*/ 2481467 h 3956020"/>
                  <a:gd name="connsiteX9" fmla="*/ 3974067 w 4049316"/>
                  <a:gd name="connsiteY9" fmla="*/ 2267155 h 3956020"/>
                  <a:gd name="connsiteX10" fmla="*/ 3914060 w 4049316"/>
                  <a:gd name="connsiteY10" fmla="*/ 1989977 h 3956020"/>
                  <a:gd name="connsiteX11" fmla="*/ 4049315 w 4049316"/>
                  <a:gd name="connsiteY11" fmla="*/ 1711847 h 3956020"/>
                  <a:gd name="connsiteX12" fmla="*/ 3906440 w 4049316"/>
                  <a:gd name="connsiteY12" fmla="*/ 1532777 h 3956020"/>
                  <a:gd name="connsiteX13" fmla="*/ 3936920 w 4049316"/>
                  <a:gd name="connsiteY13" fmla="*/ 1227977 h 3956020"/>
                  <a:gd name="connsiteX14" fmla="*/ 3654980 w 4049316"/>
                  <a:gd name="connsiteY14" fmla="*/ 1128917 h 3956020"/>
                  <a:gd name="connsiteX15" fmla="*/ 2496740 w 4049316"/>
                  <a:gd name="connsiteY15" fmla="*/ 1814717 h 3956020"/>
                  <a:gd name="connsiteX16" fmla="*/ 606980 w 4049316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04 h 3955967"/>
                  <a:gd name="connsiteX1" fmla="*/ 12620 w 4073129"/>
                  <a:gd name="connsiteY1" fmla="*/ 2355684 h 3955967"/>
                  <a:gd name="connsiteX2" fmla="*/ 782240 w 4073129"/>
                  <a:gd name="connsiteY2" fmla="*/ 3178644 h 3955967"/>
                  <a:gd name="connsiteX3" fmla="*/ 1437560 w 4073129"/>
                  <a:gd name="connsiteY3" fmla="*/ 3955884 h 3955967"/>
                  <a:gd name="connsiteX4" fmla="*/ 1948100 w 4073129"/>
                  <a:gd name="connsiteY4" fmla="*/ 3681564 h 3955967"/>
                  <a:gd name="connsiteX5" fmla="*/ 2374820 w 4073129"/>
                  <a:gd name="connsiteY5" fmla="*/ 3597744 h 3955967"/>
                  <a:gd name="connsiteX6" fmla="*/ 2702480 w 4073129"/>
                  <a:gd name="connsiteY6" fmla="*/ 3071964 h 3955967"/>
                  <a:gd name="connsiteX7" fmla="*/ 3319700 w 4073129"/>
                  <a:gd name="connsiteY7" fmla="*/ 2934804 h 3955967"/>
                  <a:gd name="connsiteX8" fmla="*/ 3498770 w 4073129"/>
                  <a:gd name="connsiteY8" fmla="*/ 2481414 h 3955967"/>
                  <a:gd name="connsiteX9" fmla="*/ 3974067 w 4073129"/>
                  <a:gd name="connsiteY9" fmla="*/ 2267102 h 3955967"/>
                  <a:gd name="connsiteX10" fmla="*/ 3914060 w 4073129"/>
                  <a:gd name="connsiteY10" fmla="*/ 1989924 h 3955967"/>
                  <a:gd name="connsiteX11" fmla="*/ 4073127 w 4073129"/>
                  <a:gd name="connsiteY11" fmla="*/ 1754656 h 3955967"/>
                  <a:gd name="connsiteX12" fmla="*/ 3906440 w 4073129"/>
                  <a:gd name="connsiteY12" fmla="*/ 1532724 h 3955967"/>
                  <a:gd name="connsiteX13" fmla="*/ 3936920 w 4073129"/>
                  <a:gd name="connsiteY13" fmla="*/ 1227924 h 3955967"/>
                  <a:gd name="connsiteX14" fmla="*/ 3654980 w 4073129"/>
                  <a:gd name="connsiteY14" fmla="*/ 1128864 h 3955967"/>
                  <a:gd name="connsiteX15" fmla="*/ 2496740 w 4073129"/>
                  <a:gd name="connsiteY15" fmla="*/ 1814664 h 3955967"/>
                  <a:gd name="connsiteX16" fmla="*/ 606980 w 4073129"/>
                  <a:gd name="connsiteY16" fmla="*/ 1104 h 3955967"/>
                  <a:gd name="connsiteX0" fmla="*/ 606980 w 4073129"/>
                  <a:gd name="connsiteY0" fmla="*/ 1104 h 3955967"/>
                  <a:gd name="connsiteX1" fmla="*/ 12620 w 4073129"/>
                  <a:gd name="connsiteY1" fmla="*/ 2355684 h 3955967"/>
                  <a:gd name="connsiteX2" fmla="*/ 782240 w 4073129"/>
                  <a:gd name="connsiteY2" fmla="*/ 3178644 h 3955967"/>
                  <a:gd name="connsiteX3" fmla="*/ 1437560 w 4073129"/>
                  <a:gd name="connsiteY3" fmla="*/ 3955884 h 3955967"/>
                  <a:gd name="connsiteX4" fmla="*/ 1948100 w 4073129"/>
                  <a:gd name="connsiteY4" fmla="*/ 3681564 h 3955967"/>
                  <a:gd name="connsiteX5" fmla="*/ 2374820 w 4073129"/>
                  <a:gd name="connsiteY5" fmla="*/ 3597744 h 3955967"/>
                  <a:gd name="connsiteX6" fmla="*/ 2702480 w 4073129"/>
                  <a:gd name="connsiteY6" fmla="*/ 3071964 h 3955967"/>
                  <a:gd name="connsiteX7" fmla="*/ 3319700 w 4073129"/>
                  <a:gd name="connsiteY7" fmla="*/ 2934804 h 3955967"/>
                  <a:gd name="connsiteX8" fmla="*/ 3498770 w 4073129"/>
                  <a:gd name="connsiteY8" fmla="*/ 2481414 h 3955967"/>
                  <a:gd name="connsiteX9" fmla="*/ 3974067 w 4073129"/>
                  <a:gd name="connsiteY9" fmla="*/ 2267102 h 3955967"/>
                  <a:gd name="connsiteX10" fmla="*/ 3914060 w 4073129"/>
                  <a:gd name="connsiteY10" fmla="*/ 1989924 h 3955967"/>
                  <a:gd name="connsiteX11" fmla="*/ 4073127 w 4073129"/>
                  <a:gd name="connsiteY11" fmla="*/ 1754656 h 3955967"/>
                  <a:gd name="connsiteX12" fmla="*/ 3906440 w 4073129"/>
                  <a:gd name="connsiteY12" fmla="*/ 1532724 h 3955967"/>
                  <a:gd name="connsiteX13" fmla="*/ 3936920 w 4073129"/>
                  <a:gd name="connsiteY13" fmla="*/ 1227924 h 3955967"/>
                  <a:gd name="connsiteX14" fmla="*/ 3654980 w 4073129"/>
                  <a:gd name="connsiteY14" fmla="*/ 1128864 h 3955967"/>
                  <a:gd name="connsiteX15" fmla="*/ 2496740 w 4073129"/>
                  <a:gd name="connsiteY15" fmla="*/ 1814664 h 3955967"/>
                  <a:gd name="connsiteX16" fmla="*/ 606980 w 4073129"/>
                  <a:gd name="connsiteY16" fmla="*/ 1104 h 3955967"/>
                  <a:gd name="connsiteX0" fmla="*/ 606980 w 4103608"/>
                  <a:gd name="connsiteY0" fmla="*/ 1104 h 3955967"/>
                  <a:gd name="connsiteX1" fmla="*/ 12620 w 4103608"/>
                  <a:gd name="connsiteY1" fmla="*/ 2355684 h 3955967"/>
                  <a:gd name="connsiteX2" fmla="*/ 782240 w 4103608"/>
                  <a:gd name="connsiteY2" fmla="*/ 3178644 h 3955967"/>
                  <a:gd name="connsiteX3" fmla="*/ 1437560 w 4103608"/>
                  <a:gd name="connsiteY3" fmla="*/ 3955884 h 3955967"/>
                  <a:gd name="connsiteX4" fmla="*/ 1948100 w 4103608"/>
                  <a:gd name="connsiteY4" fmla="*/ 3681564 h 3955967"/>
                  <a:gd name="connsiteX5" fmla="*/ 2374820 w 4103608"/>
                  <a:gd name="connsiteY5" fmla="*/ 3597744 h 3955967"/>
                  <a:gd name="connsiteX6" fmla="*/ 2702480 w 4103608"/>
                  <a:gd name="connsiteY6" fmla="*/ 3071964 h 3955967"/>
                  <a:gd name="connsiteX7" fmla="*/ 3319700 w 4103608"/>
                  <a:gd name="connsiteY7" fmla="*/ 2934804 h 3955967"/>
                  <a:gd name="connsiteX8" fmla="*/ 3498770 w 4103608"/>
                  <a:gd name="connsiteY8" fmla="*/ 2481414 h 3955967"/>
                  <a:gd name="connsiteX9" fmla="*/ 3974067 w 4103608"/>
                  <a:gd name="connsiteY9" fmla="*/ 2267102 h 3955967"/>
                  <a:gd name="connsiteX10" fmla="*/ 3914060 w 4103608"/>
                  <a:gd name="connsiteY10" fmla="*/ 1989924 h 3955967"/>
                  <a:gd name="connsiteX11" fmla="*/ 4103607 w 4103608"/>
                  <a:gd name="connsiteY11" fmla="*/ 1701316 h 3955967"/>
                  <a:gd name="connsiteX12" fmla="*/ 3906440 w 4103608"/>
                  <a:gd name="connsiteY12" fmla="*/ 1532724 h 3955967"/>
                  <a:gd name="connsiteX13" fmla="*/ 3936920 w 4103608"/>
                  <a:gd name="connsiteY13" fmla="*/ 1227924 h 3955967"/>
                  <a:gd name="connsiteX14" fmla="*/ 3654980 w 4103608"/>
                  <a:gd name="connsiteY14" fmla="*/ 1128864 h 3955967"/>
                  <a:gd name="connsiteX15" fmla="*/ 2496740 w 4103608"/>
                  <a:gd name="connsiteY15" fmla="*/ 1814664 h 3955967"/>
                  <a:gd name="connsiteX16" fmla="*/ 606980 w 4103608"/>
                  <a:gd name="connsiteY16" fmla="*/ 1104 h 3955967"/>
                  <a:gd name="connsiteX0" fmla="*/ 606980 w 4103608"/>
                  <a:gd name="connsiteY0" fmla="*/ 1132 h 3955995"/>
                  <a:gd name="connsiteX1" fmla="*/ 12620 w 4103608"/>
                  <a:gd name="connsiteY1" fmla="*/ 2355712 h 3955995"/>
                  <a:gd name="connsiteX2" fmla="*/ 782240 w 4103608"/>
                  <a:gd name="connsiteY2" fmla="*/ 3178672 h 3955995"/>
                  <a:gd name="connsiteX3" fmla="*/ 1437560 w 4103608"/>
                  <a:gd name="connsiteY3" fmla="*/ 3955912 h 3955995"/>
                  <a:gd name="connsiteX4" fmla="*/ 1948100 w 4103608"/>
                  <a:gd name="connsiteY4" fmla="*/ 3681592 h 3955995"/>
                  <a:gd name="connsiteX5" fmla="*/ 2374820 w 4103608"/>
                  <a:gd name="connsiteY5" fmla="*/ 3597772 h 3955995"/>
                  <a:gd name="connsiteX6" fmla="*/ 2702480 w 4103608"/>
                  <a:gd name="connsiteY6" fmla="*/ 3071992 h 3955995"/>
                  <a:gd name="connsiteX7" fmla="*/ 3319700 w 4103608"/>
                  <a:gd name="connsiteY7" fmla="*/ 2934832 h 3955995"/>
                  <a:gd name="connsiteX8" fmla="*/ 3498770 w 4103608"/>
                  <a:gd name="connsiteY8" fmla="*/ 2481442 h 3955995"/>
                  <a:gd name="connsiteX9" fmla="*/ 3974067 w 4103608"/>
                  <a:gd name="connsiteY9" fmla="*/ 2267130 h 3955995"/>
                  <a:gd name="connsiteX10" fmla="*/ 3914060 w 4103608"/>
                  <a:gd name="connsiteY10" fmla="*/ 1989952 h 3955995"/>
                  <a:gd name="connsiteX11" fmla="*/ 4103607 w 4103608"/>
                  <a:gd name="connsiteY11" fmla="*/ 1701344 h 3955995"/>
                  <a:gd name="connsiteX12" fmla="*/ 3906440 w 4103608"/>
                  <a:gd name="connsiteY12" fmla="*/ 1532752 h 3955995"/>
                  <a:gd name="connsiteX13" fmla="*/ 3936920 w 4103608"/>
                  <a:gd name="connsiteY13" fmla="*/ 1227952 h 3955995"/>
                  <a:gd name="connsiteX14" fmla="*/ 3935145 w 4103608"/>
                  <a:gd name="connsiteY14" fmla="*/ 635273 h 3955995"/>
                  <a:gd name="connsiteX15" fmla="*/ 2496740 w 4103608"/>
                  <a:gd name="connsiteY15" fmla="*/ 1814692 h 3955995"/>
                  <a:gd name="connsiteX16" fmla="*/ 606980 w 4103608"/>
                  <a:gd name="connsiteY16" fmla="*/ 1132 h 3955995"/>
                  <a:gd name="connsiteX0" fmla="*/ 606980 w 4103608"/>
                  <a:gd name="connsiteY0" fmla="*/ 1132 h 3955995"/>
                  <a:gd name="connsiteX1" fmla="*/ 12620 w 4103608"/>
                  <a:gd name="connsiteY1" fmla="*/ 2355712 h 3955995"/>
                  <a:gd name="connsiteX2" fmla="*/ 782240 w 4103608"/>
                  <a:gd name="connsiteY2" fmla="*/ 3178672 h 3955995"/>
                  <a:gd name="connsiteX3" fmla="*/ 1437560 w 4103608"/>
                  <a:gd name="connsiteY3" fmla="*/ 3955912 h 3955995"/>
                  <a:gd name="connsiteX4" fmla="*/ 1948100 w 4103608"/>
                  <a:gd name="connsiteY4" fmla="*/ 3681592 h 3955995"/>
                  <a:gd name="connsiteX5" fmla="*/ 2374820 w 4103608"/>
                  <a:gd name="connsiteY5" fmla="*/ 3597772 h 3955995"/>
                  <a:gd name="connsiteX6" fmla="*/ 2702480 w 4103608"/>
                  <a:gd name="connsiteY6" fmla="*/ 3071992 h 3955995"/>
                  <a:gd name="connsiteX7" fmla="*/ 3319700 w 4103608"/>
                  <a:gd name="connsiteY7" fmla="*/ 2934832 h 3955995"/>
                  <a:gd name="connsiteX8" fmla="*/ 3498770 w 4103608"/>
                  <a:gd name="connsiteY8" fmla="*/ 2481442 h 3955995"/>
                  <a:gd name="connsiteX9" fmla="*/ 3974067 w 4103608"/>
                  <a:gd name="connsiteY9" fmla="*/ 2267130 h 3955995"/>
                  <a:gd name="connsiteX10" fmla="*/ 3914060 w 4103608"/>
                  <a:gd name="connsiteY10" fmla="*/ 1989952 h 3955995"/>
                  <a:gd name="connsiteX11" fmla="*/ 4103607 w 4103608"/>
                  <a:gd name="connsiteY11" fmla="*/ 1701344 h 3955995"/>
                  <a:gd name="connsiteX12" fmla="*/ 3906440 w 4103608"/>
                  <a:gd name="connsiteY12" fmla="*/ 1532752 h 3955995"/>
                  <a:gd name="connsiteX13" fmla="*/ 3936920 w 4103608"/>
                  <a:gd name="connsiteY13" fmla="*/ 1227952 h 3955995"/>
                  <a:gd name="connsiteX14" fmla="*/ 3935145 w 4103608"/>
                  <a:gd name="connsiteY14" fmla="*/ 635273 h 3955995"/>
                  <a:gd name="connsiteX15" fmla="*/ 2496740 w 4103608"/>
                  <a:gd name="connsiteY15" fmla="*/ 1814692 h 3955995"/>
                  <a:gd name="connsiteX16" fmla="*/ 606980 w 4103608"/>
                  <a:gd name="connsiteY16" fmla="*/ 1132 h 3955995"/>
                  <a:gd name="connsiteX0" fmla="*/ 606980 w 4106331"/>
                  <a:gd name="connsiteY0" fmla="*/ 1132 h 3955995"/>
                  <a:gd name="connsiteX1" fmla="*/ 12620 w 4106331"/>
                  <a:gd name="connsiteY1" fmla="*/ 2355712 h 3955995"/>
                  <a:gd name="connsiteX2" fmla="*/ 782240 w 4106331"/>
                  <a:gd name="connsiteY2" fmla="*/ 3178672 h 3955995"/>
                  <a:gd name="connsiteX3" fmla="*/ 1437560 w 4106331"/>
                  <a:gd name="connsiteY3" fmla="*/ 3955912 h 3955995"/>
                  <a:gd name="connsiteX4" fmla="*/ 1948100 w 4106331"/>
                  <a:gd name="connsiteY4" fmla="*/ 3681592 h 3955995"/>
                  <a:gd name="connsiteX5" fmla="*/ 2374820 w 4106331"/>
                  <a:gd name="connsiteY5" fmla="*/ 3597772 h 3955995"/>
                  <a:gd name="connsiteX6" fmla="*/ 2702480 w 4106331"/>
                  <a:gd name="connsiteY6" fmla="*/ 3071992 h 3955995"/>
                  <a:gd name="connsiteX7" fmla="*/ 3319700 w 4106331"/>
                  <a:gd name="connsiteY7" fmla="*/ 2934832 h 3955995"/>
                  <a:gd name="connsiteX8" fmla="*/ 3498770 w 4106331"/>
                  <a:gd name="connsiteY8" fmla="*/ 2481442 h 3955995"/>
                  <a:gd name="connsiteX9" fmla="*/ 3974067 w 4106331"/>
                  <a:gd name="connsiteY9" fmla="*/ 2267130 h 3955995"/>
                  <a:gd name="connsiteX10" fmla="*/ 3914060 w 4106331"/>
                  <a:gd name="connsiteY10" fmla="*/ 1989952 h 3955995"/>
                  <a:gd name="connsiteX11" fmla="*/ 4103607 w 4106331"/>
                  <a:gd name="connsiteY11" fmla="*/ 1701344 h 3955995"/>
                  <a:gd name="connsiteX12" fmla="*/ 3746347 w 4106331"/>
                  <a:gd name="connsiteY12" fmla="*/ 1599458 h 3955995"/>
                  <a:gd name="connsiteX13" fmla="*/ 3936920 w 4106331"/>
                  <a:gd name="connsiteY13" fmla="*/ 1227952 h 3955995"/>
                  <a:gd name="connsiteX14" fmla="*/ 3935145 w 4106331"/>
                  <a:gd name="connsiteY14" fmla="*/ 635273 h 3955995"/>
                  <a:gd name="connsiteX15" fmla="*/ 2496740 w 4106331"/>
                  <a:gd name="connsiteY15" fmla="*/ 1814692 h 3955995"/>
                  <a:gd name="connsiteX16" fmla="*/ 606980 w 4106331"/>
                  <a:gd name="connsiteY16" fmla="*/ 1132 h 3955995"/>
                  <a:gd name="connsiteX0" fmla="*/ 606980 w 4185733"/>
                  <a:gd name="connsiteY0" fmla="*/ 1132 h 3955995"/>
                  <a:gd name="connsiteX1" fmla="*/ 12620 w 4185733"/>
                  <a:gd name="connsiteY1" fmla="*/ 2355712 h 3955995"/>
                  <a:gd name="connsiteX2" fmla="*/ 782240 w 4185733"/>
                  <a:gd name="connsiteY2" fmla="*/ 3178672 h 3955995"/>
                  <a:gd name="connsiteX3" fmla="*/ 1437560 w 4185733"/>
                  <a:gd name="connsiteY3" fmla="*/ 3955912 h 3955995"/>
                  <a:gd name="connsiteX4" fmla="*/ 1948100 w 4185733"/>
                  <a:gd name="connsiteY4" fmla="*/ 3681592 h 3955995"/>
                  <a:gd name="connsiteX5" fmla="*/ 2374820 w 4185733"/>
                  <a:gd name="connsiteY5" fmla="*/ 3597772 h 3955995"/>
                  <a:gd name="connsiteX6" fmla="*/ 2702480 w 4185733"/>
                  <a:gd name="connsiteY6" fmla="*/ 3071992 h 3955995"/>
                  <a:gd name="connsiteX7" fmla="*/ 3319700 w 4185733"/>
                  <a:gd name="connsiteY7" fmla="*/ 2934832 h 3955995"/>
                  <a:gd name="connsiteX8" fmla="*/ 3498770 w 4185733"/>
                  <a:gd name="connsiteY8" fmla="*/ 2481442 h 3955995"/>
                  <a:gd name="connsiteX9" fmla="*/ 3974067 w 4185733"/>
                  <a:gd name="connsiteY9" fmla="*/ 2267130 h 3955995"/>
                  <a:gd name="connsiteX10" fmla="*/ 3914060 w 4185733"/>
                  <a:gd name="connsiteY10" fmla="*/ 1989952 h 3955995"/>
                  <a:gd name="connsiteX11" fmla="*/ 4183655 w 4185733"/>
                  <a:gd name="connsiteY11" fmla="*/ 1487886 h 3955995"/>
                  <a:gd name="connsiteX12" fmla="*/ 3746347 w 4185733"/>
                  <a:gd name="connsiteY12" fmla="*/ 1599458 h 3955995"/>
                  <a:gd name="connsiteX13" fmla="*/ 3936920 w 4185733"/>
                  <a:gd name="connsiteY13" fmla="*/ 1227952 h 3955995"/>
                  <a:gd name="connsiteX14" fmla="*/ 3935145 w 4185733"/>
                  <a:gd name="connsiteY14" fmla="*/ 635273 h 3955995"/>
                  <a:gd name="connsiteX15" fmla="*/ 2496740 w 4185733"/>
                  <a:gd name="connsiteY15" fmla="*/ 1814692 h 3955995"/>
                  <a:gd name="connsiteX16" fmla="*/ 606980 w 4185733"/>
                  <a:gd name="connsiteY16" fmla="*/ 1132 h 395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85733" h="3955995">
                    <a:moveTo>
                      <a:pt x="606980" y="1132"/>
                    </a:moveTo>
                    <a:cubicBezTo>
                      <a:pt x="-50880" y="53202"/>
                      <a:pt x="-16590" y="1826122"/>
                      <a:pt x="12620" y="2355712"/>
                    </a:cubicBezTo>
                    <a:cubicBezTo>
                      <a:pt x="41830" y="2885302"/>
                      <a:pt x="544750" y="2911972"/>
                      <a:pt x="782240" y="3178672"/>
                    </a:cubicBezTo>
                    <a:cubicBezTo>
                      <a:pt x="1019730" y="3445372"/>
                      <a:pt x="1075610" y="3963532"/>
                      <a:pt x="1437560" y="3955912"/>
                    </a:cubicBezTo>
                    <a:cubicBezTo>
                      <a:pt x="1799510" y="3948292"/>
                      <a:pt x="1752520" y="3745092"/>
                      <a:pt x="1948100" y="3681592"/>
                    </a:cubicBezTo>
                    <a:cubicBezTo>
                      <a:pt x="2080180" y="3684132"/>
                      <a:pt x="2249090" y="3699372"/>
                      <a:pt x="2374820" y="3597772"/>
                    </a:cubicBezTo>
                    <a:cubicBezTo>
                      <a:pt x="2500550" y="3496172"/>
                      <a:pt x="2415460" y="3107552"/>
                      <a:pt x="2702480" y="3071992"/>
                    </a:cubicBezTo>
                    <a:cubicBezTo>
                      <a:pt x="2989500" y="3036432"/>
                      <a:pt x="3177460" y="3052307"/>
                      <a:pt x="3319700" y="2934832"/>
                    </a:cubicBezTo>
                    <a:cubicBezTo>
                      <a:pt x="3461940" y="2817357"/>
                      <a:pt x="3389709" y="2592726"/>
                      <a:pt x="3498770" y="2481442"/>
                    </a:cubicBezTo>
                    <a:cubicBezTo>
                      <a:pt x="3607831" y="2370158"/>
                      <a:pt x="3809919" y="2427786"/>
                      <a:pt x="3974067" y="2267130"/>
                    </a:cubicBezTo>
                    <a:cubicBezTo>
                      <a:pt x="4138215" y="2106474"/>
                      <a:pt x="3879129" y="2119826"/>
                      <a:pt x="3914060" y="1989952"/>
                    </a:cubicBezTo>
                    <a:cubicBezTo>
                      <a:pt x="3948991" y="1860078"/>
                      <a:pt x="4211607" y="1552968"/>
                      <a:pt x="4183655" y="1487886"/>
                    </a:cubicBezTo>
                    <a:cubicBezTo>
                      <a:pt x="4155703" y="1422804"/>
                      <a:pt x="3787470" y="1642780"/>
                      <a:pt x="3746347" y="1599458"/>
                    </a:cubicBezTo>
                    <a:cubicBezTo>
                      <a:pt x="3705225" y="1556136"/>
                      <a:pt x="3905454" y="1388650"/>
                      <a:pt x="3936920" y="1227952"/>
                    </a:cubicBezTo>
                    <a:cubicBezTo>
                      <a:pt x="3968386" y="1067255"/>
                      <a:pt x="4093935" y="562272"/>
                      <a:pt x="3935145" y="635273"/>
                    </a:cubicBezTo>
                    <a:cubicBezTo>
                      <a:pt x="3776355" y="708274"/>
                      <a:pt x="3051434" y="1920382"/>
                      <a:pt x="2496740" y="1814692"/>
                    </a:cubicBezTo>
                    <a:cubicBezTo>
                      <a:pt x="1942046" y="1709002"/>
                      <a:pt x="1264840" y="-50938"/>
                      <a:pt x="606980" y="1132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B38403C4-216F-4F0F-BA4D-69B006875A58}"/>
                  </a:ext>
                </a:extLst>
              </p:cNvPr>
              <p:cNvSpPr/>
              <p:nvPr/>
            </p:nvSpPr>
            <p:spPr>
              <a:xfrm>
                <a:off x="2374767" y="17803"/>
                <a:ext cx="925949" cy="919860"/>
              </a:xfrm>
              <a:custGeom>
                <a:avLst/>
                <a:gdLst>
                  <a:gd name="connsiteX0" fmla="*/ 342900 w 815340"/>
                  <a:gd name="connsiteY0" fmla="*/ 1051560 h 1051560"/>
                  <a:gd name="connsiteX1" fmla="*/ 0 w 815340"/>
                  <a:gd name="connsiteY1" fmla="*/ 815340 h 1051560"/>
                  <a:gd name="connsiteX2" fmla="*/ 53340 w 815340"/>
                  <a:gd name="connsiteY2" fmla="*/ 396240 h 1051560"/>
                  <a:gd name="connsiteX3" fmla="*/ 190500 w 815340"/>
                  <a:gd name="connsiteY3" fmla="*/ 502920 h 1051560"/>
                  <a:gd name="connsiteX4" fmla="*/ 281940 w 815340"/>
                  <a:gd name="connsiteY4" fmla="*/ 167640 h 1051560"/>
                  <a:gd name="connsiteX5" fmla="*/ 403860 w 815340"/>
                  <a:gd name="connsiteY5" fmla="*/ 312420 h 1051560"/>
                  <a:gd name="connsiteX6" fmla="*/ 525780 w 815340"/>
                  <a:gd name="connsiteY6" fmla="*/ 0 h 1051560"/>
                  <a:gd name="connsiteX7" fmla="*/ 655320 w 815340"/>
                  <a:gd name="connsiteY7" fmla="*/ 320040 h 1051560"/>
                  <a:gd name="connsiteX8" fmla="*/ 800100 w 815340"/>
                  <a:gd name="connsiteY8" fmla="*/ 220980 h 1051560"/>
                  <a:gd name="connsiteX9" fmla="*/ 815340 w 815340"/>
                  <a:gd name="connsiteY9" fmla="*/ 815340 h 1051560"/>
                  <a:gd name="connsiteX10" fmla="*/ 342900 w 815340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83281"/>
                  <a:gd name="connsiteY0" fmla="*/ 1051560 h 1051560"/>
                  <a:gd name="connsiteX1" fmla="*/ 22056 w 883281"/>
                  <a:gd name="connsiteY1" fmla="*/ 815340 h 1051560"/>
                  <a:gd name="connsiteX2" fmla="*/ 75396 w 883281"/>
                  <a:gd name="connsiteY2" fmla="*/ 396240 h 1051560"/>
                  <a:gd name="connsiteX3" fmla="*/ 212556 w 883281"/>
                  <a:gd name="connsiteY3" fmla="*/ 502920 h 1051560"/>
                  <a:gd name="connsiteX4" fmla="*/ 303996 w 883281"/>
                  <a:gd name="connsiteY4" fmla="*/ 167640 h 1051560"/>
                  <a:gd name="connsiteX5" fmla="*/ 425916 w 883281"/>
                  <a:gd name="connsiteY5" fmla="*/ 312420 h 1051560"/>
                  <a:gd name="connsiteX6" fmla="*/ 547836 w 883281"/>
                  <a:gd name="connsiteY6" fmla="*/ 0 h 1051560"/>
                  <a:gd name="connsiteX7" fmla="*/ 677376 w 883281"/>
                  <a:gd name="connsiteY7" fmla="*/ 320040 h 1051560"/>
                  <a:gd name="connsiteX8" fmla="*/ 822156 w 883281"/>
                  <a:gd name="connsiteY8" fmla="*/ 220980 h 1051560"/>
                  <a:gd name="connsiteX9" fmla="*/ 837396 w 883281"/>
                  <a:gd name="connsiteY9" fmla="*/ 815340 h 1051560"/>
                  <a:gd name="connsiteX10" fmla="*/ 364956 w 883281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837396 w 906765"/>
                  <a:gd name="connsiteY0" fmla="*/ 815340 h 879147"/>
                  <a:gd name="connsiteX1" fmla="*/ 22056 w 906765"/>
                  <a:gd name="connsiteY1" fmla="*/ 815340 h 879147"/>
                  <a:gd name="connsiteX2" fmla="*/ 75396 w 906765"/>
                  <a:gd name="connsiteY2" fmla="*/ 396240 h 879147"/>
                  <a:gd name="connsiteX3" fmla="*/ 212556 w 906765"/>
                  <a:gd name="connsiteY3" fmla="*/ 502920 h 879147"/>
                  <a:gd name="connsiteX4" fmla="*/ 303996 w 906765"/>
                  <a:gd name="connsiteY4" fmla="*/ 167640 h 879147"/>
                  <a:gd name="connsiteX5" fmla="*/ 425916 w 906765"/>
                  <a:gd name="connsiteY5" fmla="*/ 312420 h 879147"/>
                  <a:gd name="connsiteX6" fmla="*/ 547836 w 906765"/>
                  <a:gd name="connsiteY6" fmla="*/ 0 h 879147"/>
                  <a:gd name="connsiteX7" fmla="*/ 677376 w 906765"/>
                  <a:gd name="connsiteY7" fmla="*/ 320040 h 879147"/>
                  <a:gd name="connsiteX8" fmla="*/ 822156 w 906765"/>
                  <a:gd name="connsiteY8" fmla="*/ 220980 h 879147"/>
                  <a:gd name="connsiteX9" fmla="*/ 837396 w 906765"/>
                  <a:gd name="connsiteY9" fmla="*/ 815340 h 879147"/>
                  <a:gd name="connsiteX0" fmla="*/ 856579 w 925948"/>
                  <a:gd name="connsiteY0" fmla="*/ 815340 h 919859"/>
                  <a:gd name="connsiteX1" fmla="*/ 41239 w 925948"/>
                  <a:gd name="connsiteY1" fmla="*/ 815340 h 919859"/>
                  <a:gd name="connsiteX2" fmla="*/ 94579 w 925948"/>
                  <a:gd name="connsiteY2" fmla="*/ 396240 h 919859"/>
                  <a:gd name="connsiteX3" fmla="*/ 231739 w 925948"/>
                  <a:gd name="connsiteY3" fmla="*/ 502920 h 919859"/>
                  <a:gd name="connsiteX4" fmla="*/ 323179 w 925948"/>
                  <a:gd name="connsiteY4" fmla="*/ 167640 h 919859"/>
                  <a:gd name="connsiteX5" fmla="*/ 445099 w 925948"/>
                  <a:gd name="connsiteY5" fmla="*/ 312420 h 919859"/>
                  <a:gd name="connsiteX6" fmla="*/ 567019 w 925948"/>
                  <a:gd name="connsiteY6" fmla="*/ 0 h 919859"/>
                  <a:gd name="connsiteX7" fmla="*/ 696559 w 925948"/>
                  <a:gd name="connsiteY7" fmla="*/ 320040 h 919859"/>
                  <a:gd name="connsiteX8" fmla="*/ 841339 w 925948"/>
                  <a:gd name="connsiteY8" fmla="*/ 220980 h 919859"/>
                  <a:gd name="connsiteX9" fmla="*/ 856579 w 925948"/>
                  <a:gd name="connsiteY9" fmla="*/ 815340 h 919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5948" h="919859">
                    <a:moveTo>
                      <a:pt x="856579" y="815340"/>
                    </a:moveTo>
                    <a:cubicBezTo>
                      <a:pt x="723229" y="914400"/>
                      <a:pt x="152364" y="989965"/>
                      <a:pt x="41239" y="815340"/>
                    </a:cubicBezTo>
                    <a:cubicBezTo>
                      <a:pt x="-69886" y="640715"/>
                      <a:pt x="76799" y="535940"/>
                      <a:pt x="94579" y="396240"/>
                    </a:cubicBezTo>
                    <a:cubicBezTo>
                      <a:pt x="140299" y="431800"/>
                      <a:pt x="179034" y="532130"/>
                      <a:pt x="231739" y="502920"/>
                    </a:cubicBezTo>
                    <a:cubicBezTo>
                      <a:pt x="284444" y="473710"/>
                      <a:pt x="292699" y="279400"/>
                      <a:pt x="323179" y="167640"/>
                    </a:cubicBezTo>
                    <a:cubicBezTo>
                      <a:pt x="363819" y="215900"/>
                      <a:pt x="391759" y="318135"/>
                      <a:pt x="445099" y="312420"/>
                    </a:cubicBezTo>
                    <a:cubicBezTo>
                      <a:pt x="498439" y="306705"/>
                      <a:pt x="526379" y="104140"/>
                      <a:pt x="567019" y="0"/>
                    </a:cubicBezTo>
                    <a:cubicBezTo>
                      <a:pt x="610199" y="106680"/>
                      <a:pt x="651474" y="302260"/>
                      <a:pt x="696559" y="320040"/>
                    </a:cubicBezTo>
                    <a:cubicBezTo>
                      <a:pt x="741644" y="337820"/>
                      <a:pt x="793079" y="254000"/>
                      <a:pt x="841339" y="220980"/>
                    </a:cubicBezTo>
                    <a:cubicBezTo>
                      <a:pt x="900394" y="390525"/>
                      <a:pt x="989929" y="716280"/>
                      <a:pt x="856579" y="8153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3154B9E6-9FBF-4DD3-A7F7-5178903F7A32}"/>
                  </a:ext>
                </a:extLst>
              </p:cNvPr>
              <p:cNvSpPr/>
              <p:nvPr/>
            </p:nvSpPr>
            <p:spPr>
              <a:xfrm rot="1765097">
                <a:off x="2118329" y="1308410"/>
                <a:ext cx="223068" cy="644542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2E891FEA-3915-4F9C-B0D9-E573517F7CE1}"/>
                  </a:ext>
                </a:extLst>
              </p:cNvPr>
              <p:cNvSpPr/>
              <p:nvPr/>
            </p:nvSpPr>
            <p:spPr>
              <a:xfrm>
                <a:off x="2504228" y="998401"/>
                <a:ext cx="580195" cy="442519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F86DBE7E-3898-482A-89F6-40EAF5DC2A8C}"/>
                  </a:ext>
                </a:extLst>
              </p:cNvPr>
              <p:cNvSpPr/>
              <p:nvPr/>
            </p:nvSpPr>
            <p:spPr>
              <a:xfrm>
                <a:off x="2577083" y="1844140"/>
                <a:ext cx="3390624" cy="2280239"/>
              </a:xfrm>
              <a:custGeom>
                <a:avLst/>
                <a:gdLst>
                  <a:gd name="connsiteX0" fmla="*/ 10954 w 3356342"/>
                  <a:gd name="connsiteY0" fmla="*/ 152400 h 2324107"/>
                  <a:gd name="connsiteX1" fmla="*/ 254794 w 3356342"/>
                  <a:gd name="connsiteY1" fmla="*/ 1684020 h 2324107"/>
                  <a:gd name="connsiteX2" fmla="*/ 1725454 w 3356342"/>
                  <a:gd name="connsiteY2" fmla="*/ 2118360 h 2324107"/>
                  <a:gd name="connsiteX3" fmla="*/ 2906554 w 3356342"/>
                  <a:gd name="connsiteY3" fmla="*/ 2324100 h 2324107"/>
                  <a:gd name="connsiteX4" fmla="*/ 2815114 w 3356342"/>
                  <a:gd name="connsiteY4" fmla="*/ 2125980 h 2324107"/>
                  <a:gd name="connsiteX5" fmla="*/ 3287554 w 3356342"/>
                  <a:gd name="connsiteY5" fmla="*/ 2141220 h 2324107"/>
                  <a:gd name="connsiteX6" fmla="*/ 2921794 w 3356342"/>
                  <a:gd name="connsiteY6" fmla="*/ 1813560 h 2324107"/>
                  <a:gd name="connsiteX7" fmla="*/ 3318034 w 3356342"/>
                  <a:gd name="connsiteY7" fmla="*/ 1798320 h 2324107"/>
                  <a:gd name="connsiteX8" fmla="*/ 1778794 w 3356342"/>
                  <a:gd name="connsiteY8" fmla="*/ 982980 h 2324107"/>
                  <a:gd name="connsiteX9" fmla="*/ 978694 w 3356342"/>
                  <a:gd name="connsiteY9" fmla="*/ 0 h 2324107"/>
                  <a:gd name="connsiteX0" fmla="*/ 43667 w 3389055"/>
                  <a:gd name="connsiteY0" fmla="*/ 152400 h 2324107"/>
                  <a:gd name="connsiteX1" fmla="*/ 287507 w 3389055"/>
                  <a:gd name="connsiteY1" fmla="*/ 1684020 h 2324107"/>
                  <a:gd name="connsiteX2" fmla="*/ 1758167 w 3389055"/>
                  <a:gd name="connsiteY2" fmla="*/ 2118360 h 2324107"/>
                  <a:gd name="connsiteX3" fmla="*/ 2939267 w 3389055"/>
                  <a:gd name="connsiteY3" fmla="*/ 2324100 h 2324107"/>
                  <a:gd name="connsiteX4" fmla="*/ 2847827 w 3389055"/>
                  <a:gd name="connsiteY4" fmla="*/ 2125980 h 2324107"/>
                  <a:gd name="connsiteX5" fmla="*/ 3320267 w 3389055"/>
                  <a:gd name="connsiteY5" fmla="*/ 2141220 h 2324107"/>
                  <a:gd name="connsiteX6" fmla="*/ 2954507 w 3389055"/>
                  <a:gd name="connsiteY6" fmla="*/ 1813560 h 2324107"/>
                  <a:gd name="connsiteX7" fmla="*/ 3350747 w 3389055"/>
                  <a:gd name="connsiteY7" fmla="*/ 1798320 h 2324107"/>
                  <a:gd name="connsiteX8" fmla="*/ 1811507 w 3389055"/>
                  <a:gd name="connsiteY8" fmla="*/ 982980 h 2324107"/>
                  <a:gd name="connsiteX9" fmla="*/ 1011407 w 3389055"/>
                  <a:gd name="connsiteY9" fmla="*/ 0 h 2324107"/>
                  <a:gd name="connsiteX0" fmla="*/ 43667 w 3399664"/>
                  <a:gd name="connsiteY0" fmla="*/ 152400 h 2324107"/>
                  <a:gd name="connsiteX1" fmla="*/ 287507 w 3399664"/>
                  <a:gd name="connsiteY1" fmla="*/ 1684020 h 2324107"/>
                  <a:gd name="connsiteX2" fmla="*/ 1758167 w 3399664"/>
                  <a:gd name="connsiteY2" fmla="*/ 2118360 h 2324107"/>
                  <a:gd name="connsiteX3" fmla="*/ 2939267 w 3399664"/>
                  <a:gd name="connsiteY3" fmla="*/ 2324100 h 2324107"/>
                  <a:gd name="connsiteX4" fmla="*/ 2847827 w 3399664"/>
                  <a:gd name="connsiteY4" fmla="*/ 2125980 h 2324107"/>
                  <a:gd name="connsiteX5" fmla="*/ 3320267 w 3399664"/>
                  <a:gd name="connsiteY5" fmla="*/ 2141220 h 2324107"/>
                  <a:gd name="connsiteX6" fmla="*/ 2954507 w 3399664"/>
                  <a:gd name="connsiteY6" fmla="*/ 1813560 h 2324107"/>
                  <a:gd name="connsiteX7" fmla="*/ 3350747 w 3399664"/>
                  <a:gd name="connsiteY7" fmla="*/ 1798320 h 2324107"/>
                  <a:gd name="connsiteX8" fmla="*/ 1613387 w 3399664"/>
                  <a:gd name="connsiteY8" fmla="*/ 990600 h 2324107"/>
                  <a:gd name="connsiteX9" fmla="*/ 1011407 w 3399664"/>
                  <a:gd name="connsiteY9" fmla="*/ 0 h 2324107"/>
                  <a:gd name="connsiteX0" fmla="*/ 43667 w 3428563"/>
                  <a:gd name="connsiteY0" fmla="*/ 152400 h 2324107"/>
                  <a:gd name="connsiteX1" fmla="*/ 287507 w 3428563"/>
                  <a:gd name="connsiteY1" fmla="*/ 1684020 h 2324107"/>
                  <a:gd name="connsiteX2" fmla="*/ 1758167 w 3428563"/>
                  <a:gd name="connsiteY2" fmla="*/ 2118360 h 2324107"/>
                  <a:gd name="connsiteX3" fmla="*/ 2939267 w 3428563"/>
                  <a:gd name="connsiteY3" fmla="*/ 2324100 h 2324107"/>
                  <a:gd name="connsiteX4" fmla="*/ 2847827 w 3428563"/>
                  <a:gd name="connsiteY4" fmla="*/ 2125980 h 2324107"/>
                  <a:gd name="connsiteX5" fmla="*/ 3320267 w 3428563"/>
                  <a:gd name="connsiteY5" fmla="*/ 2141220 h 2324107"/>
                  <a:gd name="connsiteX6" fmla="*/ 2954507 w 3428563"/>
                  <a:gd name="connsiteY6" fmla="*/ 1813560 h 2324107"/>
                  <a:gd name="connsiteX7" fmla="*/ 3381227 w 3428563"/>
                  <a:gd name="connsiteY7" fmla="*/ 1684020 h 2324107"/>
                  <a:gd name="connsiteX8" fmla="*/ 1613387 w 3428563"/>
                  <a:gd name="connsiteY8" fmla="*/ 990600 h 2324107"/>
                  <a:gd name="connsiteX9" fmla="*/ 1011407 w 3428563"/>
                  <a:gd name="connsiteY9" fmla="*/ 0 h 2324107"/>
                  <a:gd name="connsiteX0" fmla="*/ 43667 w 3427927"/>
                  <a:gd name="connsiteY0" fmla="*/ 152400 h 2324107"/>
                  <a:gd name="connsiteX1" fmla="*/ 287507 w 3427927"/>
                  <a:gd name="connsiteY1" fmla="*/ 1684020 h 2324107"/>
                  <a:gd name="connsiteX2" fmla="*/ 1758167 w 3427927"/>
                  <a:gd name="connsiteY2" fmla="*/ 2118360 h 2324107"/>
                  <a:gd name="connsiteX3" fmla="*/ 2939267 w 3427927"/>
                  <a:gd name="connsiteY3" fmla="*/ 2324100 h 2324107"/>
                  <a:gd name="connsiteX4" fmla="*/ 2847827 w 3427927"/>
                  <a:gd name="connsiteY4" fmla="*/ 2125980 h 2324107"/>
                  <a:gd name="connsiteX5" fmla="*/ 3388847 w 3427927"/>
                  <a:gd name="connsiteY5" fmla="*/ 2080260 h 2324107"/>
                  <a:gd name="connsiteX6" fmla="*/ 2954507 w 3427927"/>
                  <a:gd name="connsiteY6" fmla="*/ 1813560 h 2324107"/>
                  <a:gd name="connsiteX7" fmla="*/ 3381227 w 3427927"/>
                  <a:gd name="connsiteY7" fmla="*/ 1684020 h 2324107"/>
                  <a:gd name="connsiteX8" fmla="*/ 1613387 w 3427927"/>
                  <a:gd name="connsiteY8" fmla="*/ 990600 h 2324107"/>
                  <a:gd name="connsiteX9" fmla="*/ 1011407 w 3427927"/>
                  <a:gd name="connsiteY9" fmla="*/ 0 h 2324107"/>
                  <a:gd name="connsiteX0" fmla="*/ 60785 w 3445045"/>
                  <a:gd name="connsiteY0" fmla="*/ 152400 h 2324107"/>
                  <a:gd name="connsiteX1" fmla="*/ 266525 w 3445045"/>
                  <a:gd name="connsiteY1" fmla="*/ 1836420 h 2324107"/>
                  <a:gd name="connsiteX2" fmla="*/ 1775285 w 3445045"/>
                  <a:gd name="connsiteY2" fmla="*/ 2118360 h 2324107"/>
                  <a:gd name="connsiteX3" fmla="*/ 2956385 w 3445045"/>
                  <a:gd name="connsiteY3" fmla="*/ 2324100 h 2324107"/>
                  <a:gd name="connsiteX4" fmla="*/ 2864945 w 3445045"/>
                  <a:gd name="connsiteY4" fmla="*/ 2125980 h 2324107"/>
                  <a:gd name="connsiteX5" fmla="*/ 3405965 w 3445045"/>
                  <a:gd name="connsiteY5" fmla="*/ 2080260 h 2324107"/>
                  <a:gd name="connsiteX6" fmla="*/ 2971625 w 3445045"/>
                  <a:gd name="connsiteY6" fmla="*/ 1813560 h 2324107"/>
                  <a:gd name="connsiteX7" fmla="*/ 3398345 w 3445045"/>
                  <a:gd name="connsiteY7" fmla="*/ 1684020 h 2324107"/>
                  <a:gd name="connsiteX8" fmla="*/ 1630505 w 3445045"/>
                  <a:gd name="connsiteY8" fmla="*/ 990600 h 2324107"/>
                  <a:gd name="connsiteX9" fmla="*/ 1028525 w 3445045"/>
                  <a:gd name="connsiteY9" fmla="*/ 0 h 2324107"/>
                  <a:gd name="connsiteX0" fmla="*/ 87850 w 3472110"/>
                  <a:gd name="connsiteY0" fmla="*/ 152400 h 2324107"/>
                  <a:gd name="connsiteX1" fmla="*/ 293590 w 3472110"/>
                  <a:gd name="connsiteY1" fmla="*/ 1836420 h 2324107"/>
                  <a:gd name="connsiteX2" fmla="*/ 1802350 w 3472110"/>
                  <a:gd name="connsiteY2" fmla="*/ 2118360 h 2324107"/>
                  <a:gd name="connsiteX3" fmla="*/ 2983450 w 3472110"/>
                  <a:gd name="connsiteY3" fmla="*/ 2324100 h 2324107"/>
                  <a:gd name="connsiteX4" fmla="*/ 2892010 w 3472110"/>
                  <a:gd name="connsiteY4" fmla="*/ 2125980 h 2324107"/>
                  <a:gd name="connsiteX5" fmla="*/ 3433030 w 3472110"/>
                  <a:gd name="connsiteY5" fmla="*/ 2080260 h 2324107"/>
                  <a:gd name="connsiteX6" fmla="*/ 2998690 w 3472110"/>
                  <a:gd name="connsiteY6" fmla="*/ 1813560 h 2324107"/>
                  <a:gd name="connsiteX7" fmla="*/ 3425410 w 3472110"/>
                  <a:gd name="connsiteY7" fmla="*/ 1684020 h 2324107"/>
                  <a:gd name="connsiteX8" fmla="*/ 1657570 w 3472110"/>
                  <a:gd name="connsiteY8" fmla="*/ 990600 h 2324107"/>
                  <a:gd name="connsiteX9" fmla="*/ 1055590 w 3472110"/>
                  <a:gd name="connsiteY9" fmla="*/ 0 h 2324107"/>
                  <a:gd name="connsiteX0" fmla="*/ 152772 w 3300812"/>
                  <a:gd name="connsiteY0" fmla="*/ 365760 h 2324107"/>
                  <a:gd name="connsiteX1" fmla="*/ 122292 w 3300812"/>
                  <a:gd name="connsiteY1" fmla="*/ 1836420 h 2324107"/>
                  <a:gd name="connsiteX2" fmla="*/ 1631052 w 3300812"/>
                  <a:gd name="connsiteY2" fmla="*/ 2118360 h 2324107"/>
                  <a:gd name="connsiteX3" fmla="*/ 2812152 w 3300812"/>
                  <a:gd name="connsiteY3" fmla="*/ 2324100 h 2324107"/>
                  <a:gd name="connsiteX4" fmla="*/ 2720712 w 3300812"/>
                  <a:gd name="connsiteY4" fmla="*/ 2125980 h 2324107"/>
                  <a:gd name="connsiteX5" fmla="*/ 3261732 w 3300812"/>
                  <a:gd name="connsiteY5" fmla="*/ 2080260 h 2324107"/>
                  <a:gd name="connsiteX6" fmla="*/ 2827392 w 3300812"/>
                  <a:gd name="connsiteY6" fmla="*/ 1813560 h 2324107"/>
                  <a:gd name="connsiteX7" fmla="*/ 3254112 w 3300812"/>
                  <a:gd name="connsiteY7" fmla="*/ 1684020 h 2324107"/>
                  <a:gd name="connsiteX8" fmla="*/ 1486272 w 3300812"/>
                  <a:gd name="connsiteY8" fmla="*/ 990600 h 2324107"/>
                  <a:gd name="connsiteX9" fmla="*/ 884292 w 3300812"/>
                  <a:gd name="connsiteY9" fmla="*/ 0 h 2324107"/>
                  <a:gd name="connsiteX0" fmla="*/ 207262 w 3355302"/>
                  <a:gd name="connsiteY0" fmla="*/ 365760 h 2324107"/>
                  <a:gd name="connsiteX1" fmla="*/ 176782 w 3355302"/>
                  <a:gd name="connsiteY1" fmla="*/ 1836420 h 2324107"/>
                  <a:gd name="connsiteX2" fmla="*/ 1685542 w 3355302"/>
                  <a:gd name="connsiteY2" fmla="*/ 2118360 h 2324107"/>
                  <a:gd name="connsiteX3" fmla="*/ 2866642 w 3355302"/>
                  <a:gd name="connsiteY3" fmla="*/ 2324100 h 2324107"/>
                  <a:gd name="connsiteX4" fmla="*/ 2775202 w 3355302"/>
                  <a:gd name="connsiteY4" fmla="*/ 2125980 h 2324107"/>
                  <a:gd name="connsiteX5" fmla="*/ 3316222 w 3355302"/>
                  <a:gd name="connsiteY5" fmla="*/ 2080260 h 2324107"/>
                  <a:gd name="connsiteX6" fmla="*/ 2881882 w 3355302"/>
                  <a:gd name="connsiteY6" fmla="*/ 1813560 h 2324107"/>
                  <a:gd name="connsiteX7" fmla="*/ 3308602 w 3355302"/>
                  <a:gd name="connsiteY7" fmla="*/ 1684020 h 2324107"/>
                  <a:gd name="connsiteX8" fmla="*/ 1540762 w 3355302"/>
                  <a:gd name="connsiteY8" fmla="*/ 990600 h 2324107"/>
                  <a:gd name="connsiteX9" fmla="*/ 938782 w 3355302"/>
                  <a:gd name="connsiteY9" fmla="*/ 0 h 2324107"/>
                  <a:gd name="connsiteX0" fmla="*/ 256559 w 3404599"/>
                  <a:gd name="connsiteY0" fmla="*/ 365760 h 2324107"/>
                  <a:gd name="connsiteX1" fmla="*/ 226079 w 3404599"/>
                  <a:gd name="connsiteY1" fmla="*/ 1836420 h 2324107"/>
                  <a:gd name="connsiteX2" fmla="*/ 1734839 w 3404599"/>
                  <a:gd name="connsiteY2" fmla="*/ 2118360 h 2324107"/>
                  <a:gd name="connsiteX3" fmla="*/ 2915939 w 3404599"/>
                  <a:gd name="connsiteY3" fmla="*/ 2324100 h 2324107"/>
                  <a:gd name="connsiteX4" fmla="*/ 2824499 w 3404599"/>
                  <a:gd name="connsiteY4" fmla="*/ 2125980 h 2324107"/>
                  <a:gd name="connsiteX5" fmla="*/ 3365519 w 3404599"/>
                  <a:gd name="connsiteY5" fmla="*/ 2080260 h 2324107"/>
                  <a:gd name="connsiteX6" fmla="*/ 2931179 w 3404599"/>
                  <a:gd name="connsiteY6" fmla="*/ 1813560 h 2324107"/>
                  <a:gd name="connsiteX7" fmla="*/ 3357899 w 3404599"/>
                  <a:gd name="connsiteY7" fmla="*/ 1684020 h 2324107"/>
                  <a:gd name="connsiteX8" fmla="*/ 1590059 w 3404599"/>
                  <a:gd name="connsiteY8" fmla="*/ 990600 h 2324107"/>
                  <a:gd name="connsiteX9" fmla="*/ 988079 w 3404599"/>
                  <a:gd name="connsiteY9" fmla="*/ 0 h 2324107"/>
                  <a:gd name="connsiteX0" fmla="*/ 196973 w 3345013"/>
                  <a:gd name="connsiteY0" fmla="*/ 365760 h 2416216"/>
                  <a:gd name="connsiteX1" fmla="*/ 166493 w 3345013"/>
                  <a:gd name="connsiteY1" fmla="*/ 1836420 h 2416216"/>
                  <a:gd name="connsiteX2" fmla="*/ 1515159 w 3345013"/>
                  <a:gd name="connsiteY2" fmla="*/ 2385180 h 2416216"/>
                  <a:gd name="connsiteX3" fmla="*/ 2856353 w 3345013"/>
                  <a:gd name="connsiteY3" fmla="*/ 2324100 h 2416216"/>
                  <a:gd name="connsiteX4" fmla="*/ 2764913 w 3345013"/>
                  <a:gd name="connsiteY4" fmla="*/ 2125980 h 2416216"/>
                  <a:gd name="connsiteX5" fmla="*/ 3305933 w 3345013"/>
                  <a:gd name="connsiteY5" fmla="*/ 2080260 h 2416216"/>
                  <a:gd name="connsiteX6" fmla="*/ 2871593 w 3345013"/>
                  <a:gd name="connsiteY6" fmla="*/ 1813560 h 2416216"/>
                  <a:gd name="connsiteX7" fmla="*/ 3298313 w 3345013"/>
                  <a:gd name="connsiteY7" fmla="*/ 1684020 h 2416216"/>
                  <a:gd name="connsiteX8" fmla="*/ 1530473 w 3345013"/>
                  <a:gd name="connsiteY8" fmla="*/ 990600 h 2416216"/>
                  <a:gd name="connsiteX9" fmla="*/ 928493 w 3345013"/>
                  <a:gd name="connsiteY9" fmla="*/ 0 h 2416216"/>
                  <a:gd name="connsiteX0" fmla="*/ 196973 w 3357711"/>
                  <a:gd name="connsiteY0" fmla="*/ 365760 h 2416216"/>
                  <a:gd name="connsiteX1" fmla="*/ 166493 w 3357711"/>
                  <a:gd name="connsiteY1" fmla="*/ 1836420 h 2416216"/>
                  <a:gd name="connsiteX2" fmla="*/ 1515159 w 3357711"/>
                  <a:gd name="connsiteY2" fmla="*/ 2385180 h 2416216"/>
                  <a:gd name="connsiteX3" fmla="*/ 2856353 w 3357711"/>
                  <a:gd name="connsiteY3" fmla="*/ 2324100 h 2416216"/>
                  <a:gd name="connsiteX4" fmla="*/ 2764913 w 3357711"/>
                  <a:gd name="connsiteY4" fmla="*/ 2125980 h 2416216"/>
                  <a:gd name="connsiteX5" fmla="*/ 3305933 w 3357711"/>
                  <a:gd name="connsiteY5" fmla="*/ 2080260 h 2416216"/>
                  <a:gd name="connsiteX6" fmla="*/ 2871593 w 3357711"/>
                  <a:gd name="connsiteY6" fmla="*/ 1813560 h 2416216"/>
                  <a:gd name="connsiteX7" fmla="*/ 3311655 w 3357711"/>
                  <a:gd name="connsiteY7" fmla="*/ 1630657 h 2416216"/>
                  <a:gd name="connsiteX8" fmla="*/ 1530473 w 3357711"/>
                  <a:gd name="connsiteY8" fmla="*/ 990600 h 2416216"/>
                  <a:gd name="connsiteX9" fmla="*/ 928493 w 3357711"/>
                  <a:gd name="connsiteY9" fmla="*/ 0 h 2416216"/>
                  <a:gd name="connsiteX0" fmla="*/ 216001 w 3336713"/>
                  <a:gd name="connsiteY0" fmla="*/ 125620 h 2416216"/>
                  <a:gd name="connsiteX1" fmla="*/ 145495 w 3336713"/>
                  <a:gd name="connsiteY1" fmla="*/ 1836420 h 2416216"/>
                  <a:gd name="connsiteX2" fmla="*/ 1494161 w 3336713"/>
                  <a:gd name="connsiteY2" fmla="*/ 2385180 h 2416216"/>
                  <a:gd name="connsiteX3" fmla="*/ 2835355 w 3336713"/>
                  <a:gd name="connsiteY3" fmla="*/ 2324100 h 2416216"/>
                  <a:gd name="connsiteX4" fmla="*/ 2743915 w 3336713"/>
                  <a:gd name="connsiteY4" fmla="*/ 2125980 h 2416216"/>
                  <a:gd name="connsiteX5" fmla="*/ 3284935 w 3336713"/>
                  <a:gd name="connsiteY5" fmla="*/ 2080260 h 2416216"/>
                  <a:gd name="connsiteX6" fmla="*/ 2850595 w 3336713"/>
                  <a:gd name="connsiteY6" fmla="*/ 1813560 h 2416216"/>
                  <a:gd name="connsiteX7" fmla="*/ 3290657 w 3336713"/>
                  <a:gd name="connsiteY7" fmla="*/ 1630657 h 2416216"/>
                  <a:gd name="connsiteX8" fmla="*/ 1509475 w 3336713"/>
                  <a:gd name="connsiteY8" fmla="*/ 990600 h 2416216"/>
                  <a:gd name="connsiteX9" fmla="*/ 907495 w 3336713"/>
                  <a:gd name="connsiteY9" fmla="*/ 0 h 2416216"/>
                  <a:gd name="connsiteX0" fmla="*/ 307362 w 3428074"/>
                  <a:gd name="connsiteY0" fmla="*/ 125620 h 2416216"/>
                  <a:gd name="connsiteX1" fmla="*/ 236856 w 3428074"/>
                  <a:gd name="connsiteY1" fmla="*/ 1836420 h 2416216"/>
                  <a:gd name="connsiteX2" fmla="*/ 1585522 w 3428074"/>
                  <a:gd name="connsiteY2" fmla="*/ 2385180 h 2416216"/>
                  <a:gd name="connsiteX3" fmla="*/ 2926716 w 3428074"/>
                  <a:gd name="connsiteY3" fmla="*/ 2324100 h 2416216"/>
                  <a:gd name="connsiteX4" fmla="*/ 2835276 w 3428074"/>
                  <a:gd name="connsiteY4" fmla="*/ 2125980 h 2416216"/>
                  <a:gd name="connsiteX5" fmla="*/ 3376296 w 3428074"/>
                  <a:gd name="connsiteY5" fmla="*/ 2080260 h 2416216"/>
                  <a:gd name="connsiteX6" fmla="*/ 2941956 w 3428074"/>
                  <a:gd name="connsiteY6" fmla="*/ 1813560 h 2416216"/>
                  <a:gd name="connsiteX7" fmla="*/ 3382018 w 3428074"/>
                  <a:gd name="connsiteY7" fmla="*/ 1630657 h 2416216"/>
                  <a:gd name="connsiteX8" fmla="*/ 1600836 w 3428074"/>
                  <a:gd name="connsiteY8" fmla="*/ 990600 h 2416216"/>
                  <a:gd name="connsiteX9" fmla="*/ 998856 w 3428074"/>
                  <a:gd name="connsiteY9" fmla="*/ 0 h 2416216"/>
                  <a:gd name="connsiteX0" fmla="*/ 307362 w 3433794"/>
                  <a:gd name="connsiteY0" fmla="*/ 125620 h 2416216"/>
                  <a:gd name="connsiteX1" fmla="*/ 236856 w 3433794"/>
                  <a:gd name="connsiteY1" fmla="*/ 1836420 h 2416216"/>
                  <a:gd name="connsiteX2" fmla="*/ 1585522 w 3433794"/>
                  <a:gd name="connsiteY2" fmla="*/ 2385180 h 2416216"/>
                  <a:gd name="connsiteX3" fmla="*/ 2926716 w 3433794"/>
                  <a:gd name="connsiteY3" fmla="*/ 2324100 h 2416216"/>
                  <a:gd name="connsiteX4" fmla="*/ 2835276 w 3433794"/>
                  <a:gd name="connsiteY4" fmla="*/ 2125980 h 2416216"/>
                  <a:gd name="connsiteX5" fmla="*/ 3376296 w 3433794"/>
                  <a:gd name="connsiteY5" fmla="*/ 2080260 h 2416216"/>
                  <a:gd name="connsiteX6" fmla="*/ 2941956 w 3433794"/>
                  <a:gd name="connsiteY6" fmla="*/ 1813560 h 2416216"/>
                  <a:gd name="connsiteX7" fmla="*/ 3382018 w 3433794"/>
                  <a:gd name="connsiteY7" fmla="*/ 1630657 h 2416216"/>
                  <a:gd name="connsiteX8" fmla="*/ 1494108 w 3433794"/>
                  <a:gd name="connsiteY8" fmla="*/ 1110667 h 2416216"/>
                  <a:gd name="connsiteX9" fmla="*/ 998856 w 3433794"/>
                  <a:gd name="connsiteY9" fmla="*/ 0 h 2416216"/>
                  <a:gd name="connsiteX0" fmla="*/ 344731 w 3471163"/>
                  <a:gd name="connsiteY0" fmla="*/ 125620 h 2416216"/>
                  <a:gd name="connsiteX1" fmla="*/ 274225 w 3471163"/>
                  <a:gd name="connsiteY1" fmla="*/ 1836420 h 2416216"/>
                  <a:gd name="connsiteX2" fmla="*/ 1622891 w 3471163"/>
                  <a:gd name="connsiteY2" fmla="*/ 2385180 h 2416216"/>
                  <a:gd name="connsiteX3" fmla="*/ 2964085 w 3471163"/>
                  <a:gd name="connsiteY3" fmla="*/ 2324100 h 2416216"/>
                  <a:gd name="connsiteX4" fmla="*/ 2872645 w 3471163"/>
                  <a:gd name="connsiteY4" fmla="*/ 2125980 h 2416216"/>
                  <a:gd name="connsiteX5" fmla="*/ 3413665 w 3471163"/>
                  <a:gd name="connsiteY5" fmla="*/ 2080260 h 2416216"/>
                  <a:gd name="connsiteX6" fmla="*/ 2979325 w 3471163"/>
                  <a:gd name="connsiteY6" fmla="*/ 1813560 h 2416216"/>
                  <a:gd name="connsiteX7" fmla="*/ 3419387 w 3471163"/>
                  <a:gd name="connsiteY7" fmla="*/ 1630657 h 2416216"/>
                  <a:gd name="connsiteX8" fmla="*/ 1531477 w 3471163"/>
                  <a:gd name="connsiteY8" fmla="*/ 1110667 h 2416216"/>
                  <a:gd name="connsiteX9" fmla="*/ 1036225 w 3471163"/>
                  <a:gd name="connsiteY9" fmla="*/ 0 h 2416216"/>
                  <a:gd name="connsiteX0" fmla="*/ 344731 w 3471163"/>
                  <a:gd name="connsiteY0" fmla="*/ 125620 h 2416216"/>
                  <a:gd name="connsiteX1" fmla="*/ 274225 w 3471163"/>
                  <a:gd name="connsiteY1" fmla="*/ 1836420 h 2416216"/>
                  <a:gd name="connsiteX2" fmla="*/ 1622891 w 3471163"/>
                  <a:gd name="connsiteY2" fmla="*/ 2385180 h 2416216"/>
                  <a:gd name="connsiteX3" fmla="*/ 2964085 w 3471163"/>
                  <a:gd name="connsiteY3" fmla="*/ 2324100 h 2416216"/>
                  <a:gd name="connsiteX4" fmla="*/ 2872645 w 3471163"/>
                  <a:gd name="connsiteY4" fmla="*/ 2125980 h 2416216"/>
                  <a:gd name="connsiteX5" fmla="*/ 3413665 w 3471163"/>
                  <a:gd name="connsiteY5" fmla="*/ 2080260 h 2416216"/>
                  <a:gd name="connsiteX6" fmla="*/ 2979325 w 3471163"/>
                  <a:gd name="connsiteY6" fmla="*/ 1813560 h 2416216"/>
                  <a:gd name="connsiteX7" fmla="*/ 3419387 w 3471163"/>
                  <a:gd name="connsiteY7" fmla="*/ 1630657 h 2416216"/>
                  <a:gd name="connsiteX8" fmla="*/ 1531477 w 3471163"/>
                  <a:gd name="connsiteY8" fmla="*/ 1110667 h 2416216"/>
                  <a:gd name="connsiteX9" fmla="*/ 1036225 w 3471163"/>
                  <a:gd name="connsiteY9" fmla="*/ 0 h 2416216"/>
                  <a:gd name="connsiteX0" fmla="*/ 344731 w 3496506"/>
                  <a:gd name="connsiteY0" fmla="*/ 125620 h 2416216"/>
                  <a:gd name="connsiteX1" fmla="*/ 274225 w 3496506"/>
                  <a:gd name="connsiteY1" fmla="*/ 1836420 h 2416216"/>
                  <a:gd name="connsiteX2" fmla="*/ 1622891 w 3496506"/>
                  <a:gd name="connsiteY2" fmla="*/ 2385180 h 2416216"/>
                  <a:gd name="connsiteX3" fmla="*/ 2964085 w 3496506"/>
                  <a:gd name="connsiteY3" fmla="*/ 2324100 h 2416216"/>
                  <a:gd name="connsiteX4" fmla="*/ 2872645 w 3496506"/>
                  <a:gd name="connsiteY4" fmla="*/ 2125980 h 2416216"/>
                  <a:gd name="connsiteX5" fmla="*/ 3413665 w 3496506"/>
                  <a:gd name="connsiteY5" fmla="*/ 2080260 h 2416216"/>
                  <a:gd name="connsiteX6" fmla="*/ 2979325 w 3496506"/>
                  <a:gd name="connsiteY6" fmla="*/ 1813560 h 2416216"/>
                  <a:gd name="connsiteX7" fmla="*/ 3446069 w 3496506"/>
                  <a:gd name="connsiteY7" fmla="*/ 1457224 h 2416216"/>
                  <a:gd name="connsiteX8" fmla="*/ 1531477 w 3496506"/>
                  <a:gd name="connsiteY8" fmla="*/ 1110667 h 2416216"/>
                  <a:gd name="connsiteX9" fmla="*/ 1036225 w 3496506"/>
                  <a:gd name="connsiteY9" fmla="*/ 0 h 2416216"/>
                  <a:gd name="connsiteX0" fmla="*/ 344731 w 3504484"/>
                  <a:gd name="connsiteY0" fmla="*/ 125620 h 2416216"/>
                  <a:gd name="connsiteX1" fmla="*/ 274225 w 3504484"/>
                  <a:gd name="connsiteY1" fmla="*/ 1836420 h 2416216"/>
                  <a:gd name="connsiteX2" fmla="*/ 1622891 w 3504484"/>
                  <a:gd name="connsiteY2" fmla="*/ 2385180 h 2416216"/>
                  <a:gd name="connsiteX3" fmla="*/ 2964085 w 3504484"/>
                  <a:gd name="connsiteY3" fmla="*/ 2324100 h 2416216"/>
                  <a:gd name="connsiteX4" fmla="*/ 2872645 w 3504484"/>
                  <a:gd name="connsiteY4" fmla="*/ 2125980 h 2416216"/>
                  <a:gd name="connsiteX5" fmla="*/ 3413665 w 3504484"/>
                  <a:gd name="connsiteY5" fmla="*/ 2080260 h 2416216"/>
                  <a:gd name="connsiteX6" fmla="*/ 3046033 w 3504484"/>
                  <a:gd name="connsiteY6" fmla="*/ 1786878 h 2416216"/>
                  <a:gd name="connsiteX7" fmla="*/ 3446069 w 3504484"/>
                  <a:gd name="connsiteY7" fmla="*/ 1457224 h 2416216"/>
                  <a:gd name="connsiteX8" fmla="*/ 1531477 w 3504484"/>
                  <a:gd name="connsiteY8" fmla="*/ 1110667 h 2416216"/>
                  <a:gd name="connsiteX9" fmla="*/ 1036225 w 3504484"/>
                  <a:gd name="connsiteY9" fmla="*/ 0 h 2416216"/>
                  <a:gd name="connsiteX0" fmla="*/ 344731 w 3504484"/>
                  <a:gd name="connsiteY0" fmla="*/ 125620 h 2416216"/>
                  <a:gd name="connsiteX1" fmla="*/ 274225 w 3504484"/>
                  <a:gd name="connsiteY1" fmla="*/ 1836420 h 2416216"/>
                  <a:gd name="connsiteX2" fmla="*/ 1622891 w 3504484"/>
                  <a:gd name="connsiteY2" fmla="*/ 2385180 h 2416216"/>
                  <a:gd name="connsiteX3" fmla="*/ 2964085 w 3504484"/>
                  <a:gd name="connsiteY3" fmla="*/ 2324100 h 2416216"/>
                  <a:gd name="connsiteX4" fmla="*/ 2872645 w 3504484"/>
                  <a:gd name="connsiteY4" fmla="*/ 2125980 h 2416216"/>
                  <a:gd name="connsiteX5" fmla="*/ 3413665 w 3504484"/>
                  <a:gd name="connsiteY5" fmla="*/ 2080260 h 2416216"/>
                  <a:gd name="connsiteX6" fmla="*/ 3046033 w 3504484"/>
                  <a:gd name="connsiteY6" fmla="*/ 1786878 h 2416216"/>
                  <a:gd name="connsiteX7" fmla="*/ 3446069 w 3504484"/>
                  <a:gd name="connsiteY7" fmla="*/ 1457224 h 2416216"/>
                  <a:gd name="connsiteX8" fmla="*/ 1531477 w 3504484"/>
                  <a:gd name="connsiteY8" fmla="*/ 1110667 h 2416216"/>
                  <a:gd name="connsiteX9" fmla="*/ 1036225 w 3504484"/>
                  <a:gd name="connsiteY9" fmla="*/ 0 h 2416216"/>
                  <a:gd name="connsiteX0" fmla="*/ 344731 w 3504484"/>
                  <a:gd name="connsiteY0" fmla="*/ 125620 h 2446467"/>
                  <a:gd name="connsiteX1" fmla="*/ 274225 w 3504484"/>
                  <a:gd name="connsiteY1" fmla="*/ 1836420 h 2446467"/>
                  <a:gd name="connsiteX2" fmla="*/ 1622891 w 3504484"/>
                  <a:gd name="connsiteY2" fmla="*/ 2385180 h 2446467"/>
                  <a:gd name="connsiteX3" fmla="*/ 2990767 w 3504484"/>
                  <a:gd name="connsiteY3" fmla="*/ 2404145 h 2446467"/>
                  <a:gd name="connsiteX4" fmla="*/ 2872645 w 3504484"/>
                  <a:gd name="connsiteY4" fmla="*/ 2125980 h 2446467"/>
                  <a:gd name="connsiteX5" fmla="*/ 3413665 w 3504484"/>
                  <a:gd name="connsiteY5" fmla="*/ 2080260 h 2446467"/>
                  <a:gd name="connsiteX6" fmla="*/ 3046033 w 3504484"/>
                  <a:gd name="connsiteY6" fmla="*/ 1786878 h 2446467"/>
                  <a:gd name="connsiteX7" fmla="*/ 3446069 w 3504484"/>
                  <a:gd name="connsiteY7" fmla="*/ 1457224 h 2446467"/>
                  <a:gd name="connsiteX8" fmla="*/ 1531477 w 3504484"/>
                  <a:gd name="connsiteY8" fmla="*/ 1110667 h 2446467"/>
                  <a:gd name="connsiteX9" fmla="*/ 1036225 w 3504484"/>
                  <a:gd name="connsiteY9" fmla="*/ 0 h 2446467"/>
                  <a:gd name="connsiteX0" fmla="*/ 307365 w 3467118"/>
                  <a:gd name="connsiteY0" fmla="*/ 125620 h 2493697"/>
                  <a:gd name="connsiteX1" fmla="*/ 236859 w 3467118"/>
                  <a:gd name="connsiteY1" fmla="*/ 1836420 h 2493697"/>
                  <a:gd name="connsiteX2" fmla="*/ 1585524 w 3467118"/>
                  <a:gd name="connsiteY2" fmla="*/ 2451885 h 2493697"/>
                  <a:gd name="connsiteX3" fmla="*/ 2953401 w 3467118"/>
                  <a:gd name="connsiteY3" fmla="*/ 2404145 h 2493697"/>
                  <a:gd name="connsiteX4" fmla="*/ 2835279 w 3467118"/>
                  <a:gd name="connsiteY4" fmla="*/ 2125980 h 2493697"/>
                  <a:gd name="connsiteX5" fmla="*/ 3376299 w 3467118"/>
                  <a:gd name="connsiteY5" fmla="*/ 2080260 h 2493697"/>
                  <a:gd name="connsiteX6" fmla="*/ 3008667 w 3467118"/>
                  <a:gd name="connsiteY6" fmla="*/ 1786878 h 2493697"/>
                  <a:gd name="connsiteX7" fmla="*/ 3408703 w 3467118"/>
                  <a:gd name="connsiteY7" fmla="*/ 1457224 h 2493697"/>
                  <a:gd name="connsiteX8" fmla="*/ 1494111 w 3467118"/>
                  <a:gd name="connsiteY8" fmla="*/ 1110667 h 2493697"/>
                  <a:gd name="connsiteX9" fmla="*/ 998859 w 3467118"/>
                  <a:gd name="connsiteY9" fmla="*/ 0 h 2493697"/>
                  <a:gd name="connsiteX0" fmla="*/ 264130 w 3557294"/>
                  <a:gd name="connsiteY0" fmla="*/ 219007 h 2493697"/>
                  <a:gd name="connsiteX1" fmla="*/ 327035 w 3557294"/>
                  <a:gd name="connsiteY1" fmla="*/ 1836420 h 2493697"/>
                  <a:gd name="connsiteX2" fmla="*/ 1675700 w 3557294"/>
                  <a:gd name="connsiteY2" fmla="*/ 2451885 h 2493697"/>
                  <a:gd name="connsiteX3" fmla="*/ 3043577 w 3557294"/>
                  <a:gd name="connsiteY3" fmla="*/ 2404145 h 2493697"/>
                  <a:gd name="connsiteX4" fmla="*/ 2925455 w 3557294"/>
                  <a:gd name="connsiteY4" fmla="*/ 2125980 h 2493697"/>
                  <a:gd name="connsiteX5" fmla="*/ 3466475 w 3557294"/>
                  <a:gd name="connsiteY5" fmla="*/ 2080260 h 2493697"/>
                  <a:gd name="connsiteX6" fmla="*/ 3098843 w 3557294"/>
                  <a:gd name="connsiteY6" fmla="*/ 1786878 h 2493697"/>
                  <a:gd name="connsiteX7" fmla="*/ 3498879 w 3557294"/>
                  <a:gd name="connsiteY7" fmla="*/ 1457224 h 2493697"/>
                  <a:gd name="connsiteX8" fmla="*/ 1584287 w 3557294"/>
                  <a:gd name="connsiteY8" fmla="*/ 1110667 h 2493697"/>
                  <a:gd name="connsiteX9" fmla="*/ 1089035 w 3557294"/>
                  <a:gd name="connsiteY9" fmla="*/ 0 h 2493697"/>
                  <a:gd name="connsiteX0" fmla="*/ 171797 w 3464961"/>
                  <a:gd name="connsiteY0" fmla="*/ 219007 h 2493697"/>
                  <a:gd name="connsiteX1" fmla="*/ 234702 w 3464961"/>
                  <a:gd name="connsiteY1" fmla="*/ 1836420 h 2493697"/>
                  <a:gd name="connsiteX2" fmla="*/ 1583367 w 3464961"/>
                  <a:gd name="connsiteY2" fmla="*/ 2451885 h 2493697"/>
                  <a:gd name="connsiteX3" fmla="*/ 2951244 w 3464961"/>
                  <a:gd name="connsiteY3" fmla="*/ 2404145 h 2493697"/>
                  <a:gd name="connsiteX4" fmla="*/ 2833122 w 3464961"/>
                  <a:gd name="connsiteY4" fmla="*/ 2125980 h 2493697"/>
                  <a:gd name="connsiteX5" fmla="*/ 3374142 w 3464961"/>
                  <a:gd name="connsiteY5" fmla="*/ 2080260 h 2493697"/>
                  <a:gd name="connsiteX6" fmla="*/ 3006510 w 3464961"/>
                  <a:gd name="connsiteY6" fmla="*/ 1786878 h 2493697"/>
                  <a:gd name="connsiteX7" fmla="*/ 3406546 w 3464961"/>
                  <a:gd name="connsiteY7" fmla="*/ 1457224 h 2493697"/>
                  <a:gd name="connsiteX8" fmla="*/ 1491954 w 3464961"/>
                  <a:gd name="connsiteY8" fmla="*/ 1110667 h 2493697"/>
                  <a:gd name="connsiteX9" fmla="*/ 996702 w 3464961"/>
                  <a:gd name="connsiteY9" fmla="*/ 0 h 2493697"/>
                  <a:gd name="connsiteX0" fmla="*/ 171797 w 3464961"/>
                  <a:gd name="connsiteY0" fmla="*/ 5550 h 2280240"/>
                  <a:gd name="connsiteX1" fmla="*/ 234702 w 3464961"/>
                  <a:gd name="connsiteY1" fmla="*/ 1622963 h 2280240"/>
                  <a:gd name="connsiteX2" fmla="*/ 1583367 w 3464961"/>
                  <a:gd name="connsiteY2" fmla="*/ 2238428 h 2280240"/>
                  <a:gd name="connsiteX3" fmla="*/ 2951244 w 3464961"/>
                  <a:gd name="connsiteY3" fmla="*/ 2190688 h 2280240"/>
                  <a:gd name="connsiteX4" fmla="*/ 2833122 w 3464961"/>
                  <a:gd name="connsiteY4" fmla="*/ 1912523 h 2280240"/>
                  <a:gd name="connsiteX5" fmla="*/ 3374142 w 3464961"/>
                  <a:gd name="connsiteY5" fmla="*/ 1866803 h 2280240"/>
                  <a:gd name="connsiteX6" fmla="*/ 3006510 w 3464961"/>
                  <a:gd name="connsiteY6" fmla="*/ 1573421 h 2280240"/>
                  <a:gd name="connsiteX7" fmla="*/ 3406546 w 3464961"/>
                  <a:gd name="connsiteY7" fmla="*/ 1243767 h 2280240"/>
                  <a:gd name="connsiteX8" fmla="*/ 1491954 w 3464961"/>
                  <a:gd name="connsiteY8" fmla="*/ 897210 h 2280240"/>
                  <a:gd name="connsiteX9" fmla="*/ 796584 w 3464961"/>
                  <a:gd name="connsiteY9" fmla="*/ 0 h 2280240"/>
                  <a:gd name="connsiteX0" fmla="*/ 171797 w 3464961"/>
                  <a:gd name="connsiteY0" fmla="*/ 5550 h 2280240"/>
                  <a:gd name="connsiteX1" fmla="*/ 234702 w 3464961"/>
                  <a:gd name="connsiteY1" fmla="*/ 1622963 h 2280240"/>
                  <a:gd name="connsiteX2" fmla="*/ 1583367 w 3464961"/>
                  <a:gd name="connsiteY2" fmla="*/ 2238428 h 2280240"/>
                  <a:gd name="connsiteX3" fmla="*/ 2951244 w 3464961"/>
                  <a:gd name="connsiteY3" fmla="*/ 2190688 h 2280240"/>
                  <a:gd name="connsiteX4" fmla="*/ 2833122 w 3464961"/>
                  <a:gd name="connsiteY4" fmla="*/ 1912523 h 2280240"/>
                  <a:gd name="connsiteX5" fmla="*/ 3374142 w 3464961"/>
                  <a:gd name="connsiteY5" fmla="*/ 1866803 h 2280240"/>
                  <a:gd name="connsiteX6" fmla="*/ 3006510 w 3464961"/>
                  <a:gd name="connsiteY6" fmla="*/ 1573421 h 2280240"/>
                  <a:gd name="connsiteX7" fmla="*/ 3406546 w 3464961"/>
                  <a:gd name="connsiteY7" fmla="*/ 1243767 h 2280240"/>
                  <a:gd name="connsiteX8" fmla="*/ 1491953 w 3464961"/>
                  <a:gd name="connsiteY8" fmla="*/ 1030621 h 2280240"/>
                  <a:gd name="connsiteX9" fmla="*/ 796584 w 3464961"/>
                  <a:gd name="connsiteY9" fmla="*/ 0 h 2280240"/>
                  <a:gd name="connsiteX0" fmla="*/ 171797 w 3464961"/>
                  <a:gd name="connsiteY0" fmla="*/ 5550 h 2280240"/>
                  <a:gd name="connsiteX1" fmla="*/ 234702 w 3464961"/>
                  <a:gd name="connsiteY1" fmla="*/ 1622963 h 2280240"/>
                  <a:gd name="connsiteX2" fmla="*/ 1583367 w 3464961"/>
                  <a:gd name="connsiteY2" fmla="*/ 2238428 h 2280240"/>
                  <a:gd name="connsiteX3" fmla="*/ 2951244 w 3464961"/>
                  <a:gd name="connsiteY3" fmla="*/ 2190688 h 2280240"/>
                  <a:gd name="connsiteX4" fmla="*/ 2833122 w 3464961"/>
                  <a:gd name="connsiteY4" fmla="*/ 1912523 h 2280240"/>
                  <a:gd name="connsiteX5" fmla="*/ 3374142 w 3464961"/>
                  <a:gd name="connsiteY5" fmla="*/ 1866803 h 2280240"/>
                  <a:gd name="connsiteX6" fmla="*/ 3006510 w 3464961"/>
                  <a:gd name="connsiteY6" fmla="*/ 1573421 h 2280240"/>
                  <a:gd name="connsiteX7" fmla="*/ 3406546 w 3464961"/>
                  <a:gd name="connsiteY7" fmla="*/ 1243767 h 2280240"/>
                  <a:gd name="connsiteX8" fmla="*/ 1491953 w 3464961"/>
                  <a:gd name="connsiteY8" fmla="*/ 1030621 h 2280240"/>
                  <a:gd name="connsiteX9" fmla="*/ 796584 w 3464961"/>
                  <a:gd name="connsiteY9" fmla="*/ 0 h 2280240"/>
                  <a:gd name="connsiteX0" fmla="*/ 171797 w 3458933"/>
                  <a:gd name="connsiteY0" fmla="*/ 5550 h 2280240"/>
                  <a:gd name="connsiteX1" fmla="*/ 234702 w 3458933"/>
                  <a:gd name="connsiteY1" fmla="*/ 1622963 h 2280240"/>
                  <a:gd name="connsiteX2" fmla="*/ 1583367 w 3458933"/>
                  <a:gd name="connsiteY2" fmla="*/ 2238428 h 2280240"/>
                  <a:gd name="connsiteX3" fmla="*/ 2951244 w 3458933"/>
                  <a:gd name="connsiteY3" fmla="*/ 2190688 h 2280240"/>
                  <a:gd name="connsiteX4" fmla="*/ 2833122 w 3458933"/>
                  <a:gd name="connsiteY4" fmla="*/ 1912523 h 2280240"/>
                  <a:gd name="connsiteX5" fmla="*/ 3374142 w 3458933"/>
                  <a:gd name="connsiteY5" fmla="*/ 1866803 h 2280240"/>
                  <a:gd name="connsiteX6" fmla="*/ 3006510 w 3458933"/>
                  <a:gd name="connsiteY6" fmla="*/ 1573421 h 2280240"/>
                  <a:gd name="connsiteX7" fmla="*/ 3406546 w 3458933"/>
                  <a:gd name="connsiteY7" fmla="*/ 1243767 h 2280240"/>
                  <a:gd name="connsiteX8" fmla="*/ 1598682 w 3458933"/>
                  <a:gd name="connsiteY8" fmla="*/ 950574 h 2280240"/>
                  <a:gd name="connsiteX9" fmla="*/ 796584 w 3458933"/>
                  <a:gd name="connsiteY9" fmla="*/ 0 h 2280240"/>
                  <a:gd name="connsiteX0" fmla="*/ 171797 w 3390624"/>
                  <a:gd name="connsiteY0" fmla="*/ 5550 h 2280240"/>
                  <a:gd name="connsiteX1" fmla="*/ 234702 w 3390624"/>
                  <a:gd name="connsiteY1" fmla="*/ 1622963 h 2280240"/>
                  <a:gd name="connsiteX2" fmla="*/ 1583367 w 3390624"/>
                  <a:gd name="connsiteY2" fmla="*/ 2238428 h 2280240"/>
                  <a:gd name="connsiteX3" fmla="*/ 2951244 w 3390624"/>
                  <a:gd name="connsiteY3" fmla="*/ 2190688 h 2280240"/>
                  <a:gd name="connsiteX4" fmla="*/ 2833122 w 3390624"/>
                  <a:gd name="connsiteY4" fmla="*/ 1912523 h 2280240"/>
                  <a:gd name="connsiteX5" fmla="*/ 3374142 w 3390624"/>
                  <a:gd name="connsiteY5" fmla="*/ 1866803 h 2280240"/>
                  <a:gd name="connsiteX6" fmla="*/ 3006510 w 3390624"/>
                  <a:gd name="connsiteY6" fmla="*/ 1573421 h 2280240"/>
                  <a:gd name="connsiteX7" fmla="*/ 3313157 w 3390624"/>
                  <a:gd name="connsiteY7" fmla="*/ 1083674 h 2280240"/>
                  <a:gd name="connsiteX8" fmla="*/ 1598682 w 3390624"/>
                  <a:gd name="connsiteY8" fmla="*/ 950574 h 2280240"/>
                  <a:gd name="connsiteX9" fmla="*/ 796584 w 3390624"/>
                  <a:gd name="connsiteY9" fmla="*/ 0 h 228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90624" h="2280240">
                    <a:moveTo>
                      <a:pt x="171797" y="5550"/>
                    </a:moveTo>
                    <a:cubicBezTo>
                      <a:pt x="-119682" y="737168"/>
                      <a:pt x="-560" y="1250817"/>
                      <a:pt x="234702" y="1622963"/>
                    </a:cubicBezTo>
                    <a:cubicBezTo>
                      <a:pt x="469964" y="1995109"/>
                      <a:pt x="1130610" y="2143807"/>
                      <a:pt x="1583367" y="2238428"/>
                    </a:cubicBezTo>
                    <a:cubicBezTo>
                      <a:pt x="2036124" y="2333049"/>
                      <a:pt x="2742952" y="2245005"/>
                      <a:pt x="2951244" y="2190688"/>
                    </a:cubicBezTo>
                    <a:cubicBezTo>
                      <a:pt x="3159536" y="2136371"/>
                      <a:pt x="2762639" y="1966504"/>
                      <a:pt x="2833122" y="1912523"/>
                    </a:cubicBezTo>
                    <a:cubicBezTo>
                      <a:pt x="2903605" y="1858542"/>
                      <a:pt x="3265199" y="1990024"/>
                      <a:pt x="3374142" y="1866803"/>
                    </a:cubicBezTo>
                    <a:cubicBezTo>
                      <a:pt x="3483085" y="1743582"/>
                      <a:pt x="3016674" y="1703942"/>
                      <a:pt x="3006510" y="1573421"/>
                    </a:cubicBezTo>
                    <a:cubicBezTo>
                      <a:pt x="2996346" y="1442900"/>
                      <a:pt x="3547795" y="1187482"/>
                      <a:pt x="3313157" y="1083674"/>
                    </a:cubicBezTo>
                    <a:cubicBezTo>
                      <a:pt x="3078519" y="979866"/>
                      <a:pt x="2018111" y="1131186"/>
                      <a:pt x="1598682" y="950574"/>
                    </a:cubicBezTo>
                    <a:cubicBezTo>
                      <a:pt x="1179253" y="769962"/>
                      <a:pt x="801570" y="541747"/>
                      <a:pt x="796584" y="0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3AA5897B-9210-40BC-A8F2-2D917FBAC31D}"/>
                  </a:ext>
                </a:extLst>
              </p:cNvPr>
              <p:cNvSpPr/>
              <p:nvPr/>
            </p:nvSpPr>
            <p:spPr>
              <a:xfrm>
                <a:off x="2585701" y="1066066"/>
                <a:ext cx="319734" cy="30719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D0CFE7A1-4CEB-44E9-A73F-64EDE0E36118}"/>
                  </a:ext>
                </a:extLst>
              </p:cNvPr>
              <p:cNvSpPr/>
              <p:nvPr/>
            </p:nvSpPr>
            <p:spPr>
              <a:xfrm>
                <a:off x="2650161" y="1102877"/>
                <a:ext cx="108037" cy="23356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9" name="二等辺三角形 488">
              <a:extLst>
                <a:ext uri="{FF2B5EF4-FFF2-40B4-BE49-F238E27FC236}">
                  <a16:creationId xmlns:a16="http://schemas.microsoft.com/office/drawing/2014/main" id="{42A468BA-C5D7-49D2-A452-2FE4AEA0AF44}"/>
                </a:ext>
              </a:extLst>
            </p:cNvPr>
            <p:cNvSpPr/>
            <p:nvPr/>
          </p:nvSpPr>
          <p:spPr>
            <a:xfrm rot="16724242">
              <a:off x="1843802" y="2849438"/>
              <a:ext cx="143771" cy="154725"/>
            </a:xfrm>
            <a:prstGeom prst="triangle">
              <a:avLst>
                <a:gd name="adj" fmla="val 23333"/>
              </a:avLst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409E118D-8C59-43FB-811A-AF3311BF58DB}"/>
              </a:ext>
            </a:extLst>
          </p:cNvPr>
          <p:cNvSpPr txBox="1"/>
          <p:nvPr/>
        </p:nvSpPr>
        <p:spPr>
          <a:xfrm>
            <a:off x="1953197" y="626968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薩摩地鶏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838E0F98-1989-4CCC-AAFF-708DDF0793B1}"/>
              </a:ext>
            </a:extLst>
          </p:cNvPr>
          <p:cNvGrpSpPr/>
          <p:nvPr/>
        </p:nvGrpSpPr>
        <p:grpSpPr>
          <a:xfrm>
            <a:off x="6323808" y="4022140"/>
            <a:ext cx="1390031" cy="1262715"/>
            <a:chOff x="167595" y="299561"/>
            <a:chExt cx="4534400" cy="4119086"/>
          </a:xfrm>
        </p:grpSpPr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6AA77A2F-0C25-4C8E-95ED-151D93878D15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509" name="月 508">
                <a:extLst>
                  <a:ext uri="{FF2B5EF4-FFF2-40B4-BE49-F238E27FC236}">
                    <a16:creationId xmlns:a16="http://schemas.microsoft.com/office/drawing/2014/main" id="{71BE0BD1-7DAC-45BC-B722-0C2D173B750A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CE0C85E7-8088-4025-9959-D8C483665C8A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CB7050DD-893F-45C4-88DB-5A75D7BCE53D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6AECF156-27CA-4321-A510-E00BE9C8A7ED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E0489E70-DBB4-4A18-AF38-C499A7BF5B5C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台形 513">
                <a:extLst>
                  <a:ext uri="{FF2B5EF4-FFF2-40B4-BE49-F238E27FC236}">
                    <a16:creationId xmlns:a16="http://schemas.microsoft.com/office/drawing/2014/main" id="{0646171F-4BBC-45B5-959D-174705A08DD9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0286F22C-EB1E-482E-A7B5-931FBCFB3DB0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2D74B3D2-6146-459E-8141-725D6851FA1E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楕円 3">
                <a:extLst>
                  <a:ext uri="{FF2B5EF4-FFF2-40B4-BE49-F238E27FC236}">
                    <a16:creationId xmlns:a16="http://schemas.microsoft.com/office/drawing/2014/main" id="{9F58AC29-3226-45CF-B7AF-CCB155E4FB75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楕円 3">
                <a:extLst>
                  <a:ext uri="{FF2B5EF4-FFF2-40B4-BE49-F238E27FC236}">
                    <a16:creationId xmlns:a16="http://schemas.microsoft.com/office/drawing/2014/main" id="{FE124AA5-C3E8-4031-A9C9-143D357D6DA6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89BC5588-E644-4548-83AA-1C9F2FE090B8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4B65C8D1-E988-4E7C-AF05-56CDBB6D24EC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2" name="四角形: 角を丸くする 501">
              <a:extLst>
                <a:ext uri="{FF2B5EF4-FFF2-40B4-BE49-F238E27FC236}">
                  <a16:creationId xmlns:a16="http://schemas.microsoft.com/office/drawing/2014/main" id="{4F456C94-1776-4F4B-9B15-CBB1AA70BE97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3" name="四角形: 角を丸くする 502">
              <a:extLst>
                <a:ext uri="{FF2B5EF4-FFF2-40B4-BE49-F238E27FC236}">
                  <a16:creationId xmlns:a16="http://schemas.microsoft.com/office/drawing/2014/main" id="{15E759BF-1558-4FB5-8A28-628958B26F36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4" name="四角形: 角を丸くする 503">
              <a:extLst>
                <a:ext uri="{FF2B5EF4-FFF2-40B4-BE49-F238E27FC236}">
                  <a16:creationId xmlns:a16="http://schemas.microsoft.com/office/drawing/2014/main" id="{1BFD9915-AFD9-49B5-9121-F264504CA482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2F6F1045-D5ED-46F2-B926-8CD9BCBAD119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6" name="楕円 505">
              <a:extLst>
                <a:ext uri="{FF2B5EF4-FFF2-40B4-BE49-F238E27FC236}">
                  <a16:creationId xmlns:a16="http://schemas.microsoft.com/office/drawing/2014/main" id="{FA128EC4-D6F1-4D68-8CD6-D8B88364CE3E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四角形: 角を丸くする 506">
              <a:extLst>
                <a:ext uri="{FF2B5EF4-FFF2-40B4-BE49-F238E27FC236}">
                  <a16:creationId xmlns:a16="http://schemas.microsoft.com/office/drawing/2014/main" id="{DD31B957-573F-41B3-B58D-513E3E699CBD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8" name="四角形: 角を丸くする 507">
              <a:extLst>
                <a:ext uri="{FF2B5EF4-FFF2-40B4-BE49-F238E27FC236}">
                  <a16:creationId xmlns:a16="http://schemas.microsoft.com/office/drawing/2014/main" id="{7DC7099D-36C2-47BF-AD65-F3BCAA27E71E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21" name="テキスト ボックス 520">
            <a:extLst>
              <a:ext uri="{FF2B5EF4-FFF2-40B4-BE49-F238E27FC236}">
                <a16:creationId xmlns:a16="http://schemas.microsoft.com/office/drawing/2014/main" id="{9B316DEF-0FE3-4754-B3CC-A240898F895B}"/>
              </a:ext>
            </a:extLst>
          </p:cNvPr>
          <p:cNvSpPr txBox="1"/>
          <p:nvPr/>
        </p:nvSpPr>
        <p:spPr>
          <a:xfrm>
            <a:off x="6615067" y="534246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鹿児島牛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2" name="吹き出し: 円形 521">
            <a:extLst>
              <a:ext uri="{FF2B5EF4-FFF2-40B4-BE49-F238E27FC236}">
                <a16:creationId xmlns:a16="http://schemas.microsoft.com/office/drawing/2014/main" id="{CC337CC9-946A-46E5-B24B-6BF9CC2C6606}"/>
              </a:ext>
            </a:extLst>
          </p:cNvPr>
          <p:cNvSpPr/>
          <p:nvPr/>
        </p:nvSpPr>
        <p:spPr>
          <a:xfrm>
            <a:off x="7411816" y="254640"/>
            <a:ext cx="1187777" cy="858376"/>
          </a:xfrm>
          <a:prstGeom prst="wedgeEllipseCallout">
            <a:avLst>
              <a:gd name="adj1" fmla="val -6988"/>
              <a:gd name="adj2" fmla="val 7430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農業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畜産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9DA030BE-F324-4E09-809B-422BC611ABE0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西郷隆盛</a:t>
            </a: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4D4390B4-7C3A-41C8-9F73-4724CE08516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さつまあげ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D5AA1763-18B1-44B1-B452-66A948E26044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サツマイモ</a:t>
            </a: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06146DF1-9E08-4A1E-88A2-4D88D7AC6FAF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桜島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80427903-5FDB-4BCA-869E-1536C2EFA4AD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鹿児島県と言えば・・・</a:t>
            </a:r>
          </a:p>
        </p:txBody>
      </p: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52F71BE6-D66F-4E48-962D-209D9A11B5AB}"/>
              </a:ext>
            </a:extLst>
          </p:cNvPr>
          <p:cNvGrpSpPr/>
          <p:nvPr/>
        </p:nvGrpSpPr>
        <p:grpSpPr>
          <a:xfrm>
            <a:off x="6617898" y="1508702"/>
            <a:ext cx="2604666" cy="1476589"/>
            <a:chOff x="3660192" y="1508702"/>
            <a:chExt cx="2604666" cy="1476589"/>
          </a:xfrm>
        </p:grpSpPr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B202E17E-0554-463C-8E01-0BA4167161DD}"/>
                </a:ext>
              </a:extLst>
            </p:cNvPr>
            <p:cNvSpPr/>
            <p:nvPr/>
          </p:nvSpPr>
          <p:spPr>
            <a:xfrm>
              <a:off x="4952754" y="1508702"/>
              <a:ext cx="843090" cy="454526"/>
            </a:xfrm>
            <a:custGeom>
              <a:avLst/>
              <a:gdLst>
                <a:gd name="connsiteX0" fmla="*/ 266937 w 843090"/>
                <a:gd name="connsiteY0" fmla="*/ 75546 h 454526"/>
                <a:gd name="connsiteX1" fmla="*/ 299868 w 843090"/>
                <a:gd name="connsiteY1" fmla="*/ 84092 h 454526"/>
                <a:gd name="connsiteX2" fmla="*/ 300376 w 843090"/>
                <a:gd name="connsiteY2" fmla="*/ 84224 h 454526"/>
                <a:gd name="connsiteX3" fmla="*/ 346472 w 843090"/>
                <a:gd name="connsiteY3" fmla="*/ 77410 h 454526"/>
                <a:gd name="connsiteX4" fmla="*/ 369848 w 843090"/>
                <a:gd name="connsiteY4" fmla="*/ 95998 h 454526"/>
                <a:gd name="connsiteX5" fmla="*/ 369982 w 843090"/>
                <a:gd name="connsiteY5" fmla="*/ 96079 h 454526"/>
                <a:gd name="connsiteX6" fmla="*/ 399848 w 843090"/>
                <a:gd name="connsiteY6" fmla="*/ 114039 h 454526"/>
                <a:gd name="connsiteX7" fmla="*/ 398505 w 843090"/>
                <a:gd name="connsiteY7" fmla="*/ 133601 h 454526"/>
                <a:gd name="connsiteX8" fmla="*/ 399016 w 843090"/>
                <a:gd name="connsiteY8" fmla="*/ 135159 h 454526"/>
                <a:gd name="connsiteX9" fmla="*/ 426774 w 843090"/>
                <a:gd name="connsiteY9" fmla="*/ 123407 h 454526"/>
                <a:gd name="connsiteX10" fmla="*/ 450551 w 843090"/>
                <a:gd name="connsiteY10" fmla="*/ 125150 h 454526"/>
                <a:gd name="connsiteX11" fmla="*/ 469015 w 843090"/>
                <a:gd name="connsiteY11" fmla="*/ 133469 h 454526"/>
                <a:gd name="connsiteX12" fmla="*/ 469566 w 843090"/>
                <a:gd name="connsiteY12" fmla="*/ 133717 h 454526"/>
                <a:gd name="connsiteX13" fmla="*/ 528557 w 843090"/>
                <a:gd name="connsiteY13" fmla="*/ 125622 h 454526"/>
                <a:gd name="connsiteX14" fmla="*/ 558471 w 843090"/>
                <a:gd name="connsiteY14" fmla="*/ 147706 h 454526"/>
                <a:gd name="connsiteX15" fmla="*/ 558636 w 843090"/>
                <a:gd name="connsiteY15" fmla="*/ 147761 h 454526"/>
                <a:gd name="connsiteX16" fmla="*/ 582257 w 843090"/>
                <a:gd name="connsiteY16" fmla="*/ 155579 h 454526"/>
                <a:gd name="connsiteX17" fmla="*/ 596863 w 843090"/>
                <a:gd name="connsiteY17" fmla="*/ 169140 h 454526"/>
                <a:gd name="connsiteX18" fmla="*/ 595145 w 843090"/>
                <a:gd name="connsiteY18" fmla="*/ 192382 h 454526"/>
                <a:gd name="connsiteX19" fmla="*/ 607697 w 843090"/>
                <a:gd name="connsiteY19" fmla="*/ 227917 h 454526"/>
                <a:gd name="connsiteX20" fmla="*/ 548894 w 843090"/>
                <a:gd name="connsiteY20" fmla="*/ 259024 h 454526"/>
                <a:gd name="connsiteX21" fmla="*/ 527844 w 843090"/>
                <a:gd name="connsiteY21" fmla="*/ 285678 h 454526"/>
                <a:gd name="connsiteX22" fmla="*/ 456175 w 843090"/>
                <a:gd name="connsiteY22" fmla="*/ 288905 h 454526"/>
                <a:gd name="connsiteX23" fmla="*/ 404959 w 843090"/>
                <a:gd name="connsiteY23" fmla="*/ 317340 h 454526"/>
                <a:gd name="connsiteX24" fmla="*/ 329654 w 843090"/>
                <a:gd name="connsiteY24" fmla="*/ 299984 h 454526"/>
                <a:gd name="connsiteX25" fmla="*/ 298955 w 843090"/>
                <a:gd name="connsiteY25" fmla="*/ 306367 h 454526"/>
                <a:gd name="connsiteX26" fmla="*/ 287417 w 843090"/>
                <a:gd name="connsiteY26" fmla="*/ 305959 h 454526"/>
                <a:gd name="connsiteX27" fmla="*/ 289521 w 843090"/>
                <a:gd name="connsiteY27" fmla="*/ 319772 h 454526"/>
                <a:gd name="connsiteX28" fmla="*/ 251782 w 843090"/>
                <a:gd name="connsiteY28" fmla="*/ 366052 h 454526"/>
                <a:gd name="connsiteX29" fmla="*/ 238271 w 843090"/>
                <a:gd name="connsiteY29" fmla="*/ 405708 h 454526"/>
                <a:gd name="connsiteX30" fmla="*/ 192274 w 843090"/>
                <a:gd name="connsiteY30" fmla="*/ 410510 h 454526"/>
                <a:gd name="connsiteX31" fmla="*/ 159402 w 843090"/>
                <a:gd name="connsiteY31" fmla="*/ 452816 h 454526"/>
                <a:gd name="connsiteX32" fmla="*/ 111071 w 843090"/>
                <a:gd name="connsiteY32" fmla="*/ 426993 h 454526"/>
                <a:gd name="connsiteX33" fmla="*/ 39277 w 843090"/>
                <a:gd name="connsiteY33" fmla="*/ 401479 h 454526"/>
                <a:gd name="connsiteX34" fmla="*/ 7710 w 843090"/>
                <a:gd name="connsiteY34" fmla="*/ 373086 h 454526"/>
                <a:gd name="connsiteX35" fmla="*/ 14455 w 843090"/>
                <a:gd name="connsiteY35" fmla="*/ 334761 h 454526"/>
                <a:gd name="connsiteX36" fmla="*/ 212 w 843090"/>
                <a:gd name="connsiteY36" fmla="*/ 295441 h 454526"/>
                <a:gd name="connsiteX37" fmla="*/ 26224 w 843090"/>
                <a:gd name="connsiteY37" fmla="*/ 260492 h 454526"/>
                <a:gd name="connsiteX38" fmla="*/ 26473 w 843090"/>
                <a:gd name="connsiteY38" fmla="*/ 259571 h 454526"/>
                <a:gd name="connsiteX39" fmla="*/ 38060 w 843090"/>
                <a:gd name="connsiteY39" fmla="*/ 209384 h 454526"/>
                <a:gd name="connsiteX40" fmla="*/ 64758 w 843090"/>
                <a:gd name="connsiteY40" fmla="*/ 190119 h 454526"/>
                <a:gd name="connsiteX41" fmla="*/ 66384 w 843090"/>
                <a:gd name="connsiteY41" fmla="*/ 190546 h 454526"/>
                <a:gd name="connsiteX42" fmla="*/ 73412 w 843090"/>
                <a:gd name="connsiteY42" fmla="*/ 171991 h 454526"/>
                <a:gd name="connsiteX43" fmla="*/ 56071 w 843090"/>
                <a:gd name="connsiteY43" fmla="*/ 149747 h 454526"/>
                <a:gd name="connsiteX44" fmla="*/ 87741 w 843090"/>
                <a:gd name="connsiteY44" fmla="*/ 129975 h 454526"/>
                <a:gd name="connsiteX45" fmla="*/ 88044 w 843090"/>
                <a:gd name="connsiteY45" fmla="*/ 129454 h 454526"/>
                <a:gd name="connsiteX46" fmla="*/ 102151 w 843090"/>
                <a:gd name="connsiteY46" fmla="*/ 101062 h 454526"/>
                <a:gd name="connsiteX47" fmla="*/ 170781 w 843090"/>
                <a:gd name="connsiteY47" fmla="*/ 94576 h 454526"/>
                <a:gd name="connsiteX48" fmla="*/ 170800 w 843090"/>
                <a:gd name="connsiteY48" fmla="*/ 94567 h 454526"/>
                <a:gd name="connsiteX49" fmla="*/ 202710 w 843090"/>
                <a:gd name="connsiteY49" fmla="*/ 80219 h 454526"/>
                <a:gd name="connsiteX50" fmla="*/ 239975 w 843090"/>
                <a:gd name="connsiteY50" fmla="*/ 87842 h 454526"/>
                <a:gd name="connsiteX51" fmla="*/ 240169 w 843090"/>
                <a:gd name="connsiteY51" fmla="*/ 87753 h 454526"/>
                <a:gd name="connsiteX52" fmla="*/ 731304 w 843090"/>
                <a:gd name="connsiteY52" fmla="*/ 150 h 454526"/>
                <a:gd name="connsiteX53" fmla="*/ 757039 w 843090"/>
                <a:gd name="connsiteY53" fmla="*/ 6828 h 454526"/>
                <a:gd name="connsiteX54" fmla="*/ 757435 w 843090"/>
                <a:gd name="connsiteY54" fmla="*/ 6931 h 454526"/>
                <a:gd name="connsiteX55" fmla="*/ 793458 w 843090"/>
                <a:gd name="connsiteY55" fmla="*/ 1606 h 454526"/>
                <a:gd name="connsiteX56" fmla="*/ 811725 w 843090"/>
                <a:gd name="connsiteY56" fmla="*/ 16132 h 454526"/>
                <a:gd name="connsiteX57" fmla="*/ 811830 w 843090"/>
                <a:gd name="connsiteY57" fmla="*/ 16195 h 454526"/>
                <a:gd name="connsiteX58" fmla="*/ 835169 w 843090"/>
                <a:gd name="connsiteY58" fmla="*/ 30230 h 454526"/>
                <a:gd name="connsiteX59" fmla="*/ 834120 w 843090"/>
                <a:gd name="connsiteY59" fmla="*/ 45517 h 454526"/>
                <a:gd name="connsiteX60" fmla="*/ 841785 w 843090"/>
                <a:gd name="connsiteY60" fmla="*/ 68891 h 454526"/>
                <a:gd name="connsiteX61" fmla="*/ 805877 w 843090"/>
                <a:gd name="connsiteY61" fmla="*/ 89351 h 454526"/>
                <a:gd name="connsiteX62" fmla="*/ 793023 w 843090"/>
                <a:gd name="connsiteY62" fmla="*/ 106883 h 454526"/>
                <a:gd name="connsiteX63" fmla="*/ 749258 w 843090"/>
                <a:gd name="connsiteY63" fmla="*/ 109006 h 454526"/>
                <a:gd name="connsiteX64" fmla="*/ 717983 w 843090"/>
                <a:gd name="connsiteY64" fmla="*/ 127709 h 454526"/>
                <a:gd name="connsiteX65" fmla="*/ 671998 w 843090"/>
                <a:gd name="connsiteY65" fmla="*/ 116292 h 454526"/>
                <a:gd name="connsiteX66" fmla="*/ 603688 w 843090"/>
                <a:gd name="connsiteY66" fmla="*/ 105013 h 454526"/>
                <a:gd name="connsiteX67" fmla="*/ 573654 w 843090"/>
                <a:gd name="connsiteY67" fmla="*/ 92461 h 454526"/>
                <a:gd name="connsiteX68" fmla="*/ 580072 w 843090"/>
                <a:gd name="connsiteY68" fmla="*/ 75518 h 454526"/>
                <a:gd name="connsiteX69" fmla="*/ 566520 w 843090"/>
                <a:gd name="connsiteY69" fmla="*/ 58135 h 454526"/>
                <a:gd name="connsiteX70" fmla="*/ 591269 w 843090"/>
                <a:gd name="connsiteY70" fmla="*/ 42684 h 454526"/>
                <a:gd name="connsiteX71" fmla="*/ 591506 w 843090"/>
                <a:gd name="connsiteY71" fmla="*/ 42277 h 454526"/>
                <a:gd name="connsiteX72" fmla="*/ 602530 w 843090"/>
                <a:gd name="connsiteY72" fmla="*/ 20089 h 454526"/>
                <a:gd name="connsiteX73" fmla="*/ 656162 w 843090"/>
                <a:gd name="connsiteY73" fmla="*/ 15021 h 454526"/>
                <a:gd name="connsiteX74" fmla="*/ 656177 w 843090"/>
                <a:gd name="connsiteY74" fmla="*/ 15014 h 454526"/>
                <a:gd name="connsiteX75" fmla="*/ 681113 w 843090"/>
                <a:gd name="connsiteY75" fmla="*/ 3802 h 454526"/>
                <a:gd name="connsiteX76" fmla="*/ 710234 w 843090"/>
                <a:gd name="connsiteY76" fmla="*/ 9758 h 454526"/>
                <a:gd name="connsiteX77" fmla="*/ 710386 w 843090"/>
                <a:gd name="connsiteY77" fmla="*/ 9689 h 4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843090" h="454526">
                  <a:moveTo>
                    <a:pt x="266937" y="75546"/>
                  </a:moveTo>
                  <a:lnTo>
                    <a:pt x="299868" y="84092"/>
                  </a:lnTo>
                  <a:lnTo>
                    <a:pt x="300376" y="84224"/>
                  </a:lnTo>
                  <a:cubicBezTo>
                    <a:pt x="311691" y="75801"/>
                    <a:pt x="330408" y="73035"/>
                    <a:pt x="346472" y="77410"/>
                  </a:cubicBezTo>
                  <a:cubicBezTo>
                    <a:pt x="358713" y="80743"/>
                    <a:pt x="367490" y="87720"/>
                    <a:pt x="369848" y="95998"/>
                  </a:cubicBezTo>
                  <a:lnTo>
                    <a:pt x="369982" y="96079"/>
                  </a:lnTo>
                  <a:lnTo>
                    <a:pt x="399848" y="114039"/>
                  </a:lnTo>
                  <a:cubicBezTo>
                    <a:pt x="403181" y="120445"/>
                    <a:pt x="402706" y="127404"/>
                    <a:pt x="398505" y="133601"/>
                  </a:cubicBezTo>
                  <a:lnTo>
                    <a:pt x="399016" y="135159"/>
                  </a:lnTo>
                  <a:lnTo>
                    <a:pt x="426774" y="123407"/>
                  </a:lnTo>
                  <a:cubicBezTo>
                    <a:pt x="434968" y="122725"/>
                    <a:pt x="443156" y="123369"/>
                    <a:pt x="450551" y="125150"/>
                  </a:cubicBezTo>
                  <a:lnTo>
                    <a:pt x="469015" y="133469"/>
                  </a:lnTo>
                  <a:lnTo>
                    <a:pt x="469566" y="133717"/>
                  </a:lnTo>
                  <a:cubicBezTo>
                    <a:pt x="484046" y="123710"/>
                    <a:pt x="507999" y="120424"/>
                    <a:pt x="528557" y="125622"/>
                  </a:cubicBezTo>
                  <a:cubicBezTo>
                    <a:pt x="544221" y="129581"/>
                    <a:pt x="555454" y="137871"/>
                    <a:pt x="558471" y="147706"/>
                  </a:cubicBezTo>
                  <a:lnTo>
                    <a:pt x="558636" y="147761"/>
                  </a:lnTo>
                  <a:lnTo>
                    <a:pt x="582257" y="155579"/>
                  </a:lnTo>
                  <a:cubicBezTo>
                    <a:pt x="588858" y="159264"/>
                    <a:pt x="593929" y="163897"/>
                    <a:pt x="596863" y="169140"/>
                  </a:cubicBezTo>
                  <a:cubicBezTo>
                    <a:pt x="601128" y="176752"/>
                    <a:pt x="600520" y="185019"/>
                    <a:pt x="595145" y="192382"/>
                  </a:cubicBezTo>
                  <a:cubicBezTo>
                    <a:pt x="608357" y="202479"/>
                    <a:pt x="612978" y="215569"/>
                    <a:pt x="607697" y="227917"/>
                  </a:cubicBezTo>
                  <a:cubicBezTo>
                    <a:pt x="600677" y="244334"/>
                    <a:pt x="577437" y="256628"/>
                    <a:pt x="548894" y="259024"/>
                  </a:cubicBezTo>
                  <a:cubicBezTo>
                    <a:pt x="548758" y="269270"/>
                    <a:pt x="541078" y="278988"/>
                    <a:pt x="527844" y="285678"/>
                  </a:cubicBezTo>
                  <a:cubicBezTo>
                    <a:pt x="507737" y="295843"/>
                    <a:pt x="478692" y="297150"/>
                    <a:pt x="456175" y="288905"/>
                  </a:cubicBezTo>
                  <a:cubicBezTo>
                    <a:pt x="448893" y="303066"/>
                    <a:pt x="429393" y="313891"/>
                    <a:pt x="404959" y="317340"/>
                  </a:cubicBezTo>
                  <a:cubicBezTo>
                    <a:pt x="376165" y="321404"/>
                    <a:pt x="346114" y="314479"/>
                    <a:pt x="329654" y="299984"/>
                  </a:cubicBezTo>
                  <a:cubicBezTo>
                    <a:pt x="319941" y="303423"/>
                    <a:pt x="309502" y="305520"/>
                    <a:pt x="298955" y="306367"/>
                  </a:cubicBezTo>
                  <a:lnTo>
                    <a:pt x="287417" y="305959"/>
                  </a:lnTo>
                  <a:lnTo>
                    <a:pt x="289521" y="319772"/>
                  </a:lnTo>
                  <a:cubicBezTo>
                    <a:pt x="285016" y="344196"/>
                    <a:pt x="270100" y="362488"/>
                    <a:pt x="251782" y="366052"/>
                  </a:cubicBezTo>
                  <a:cubicBezTo>
                    <a:pt x="251694" y="381297"/>
                    <a:pt x="246765" y="395756"/>
                    <a:pt x="238271" y="405708"/>
                  </a:cubicBezTo>
                  <a:cubicBezTo>
                    <a:pt x="225366" y="420833"/>
                    <a:pt x="206725" y="422776"/>
                    <a:pt x="192274" y="410510"/>
                  </a:cubicBezTo>
                  <a:cubicBezTo>
                    <a:pt x="187600" y="431579"/>
                    <a:pt x="175085" y="447685"/>
                    <a:pt x="159402" y="452816"/>
                  </a:cubicBezTo>
                  <a:cubicBezTo>
                    <a:pt x="140923" y="458862"/>
                    <a:pt x="121636" y="448559"/>
                    <a:pt x="111071" y="426993"/>
                  </a:cubicBezTo>
                  <a:cubicBezTo>
                    <a:pt x="86135" y="447463"/>
                    <a:pt x="53749" y="435957"/>
                    <a:pt x="39277" y="401479"/>
                  </a:cubicBezTo>
                  <a:cubicBezTo>
                    <a:pt x="25060" y="403745"/>
                    <a:pt x="11712" y="391741"/>
                    <a:pt x="7710" y="373086"/>
                  </a:cubicBezTo>
                  <a:cubicBezTo>
                    <a:pt x="4812" y="359590"/>
                    <a:pt x="7374" y="345024"/>
                    <a:pt x="14455" y="334761"/>
                  </a:cubicBezTo>
                  <a:cubicBezTo>
                    <a:pt x="4408" y="326712"/>
                    <a:pt x="-1187" y="311265"/>
                    <a:pt x="212" y="295441"/>
                  </a:cubicBezTo>
                  <a:cubicBezTo>
                    <a:pt x="1853" y="276914"/>
                    <a:pt x="12653" y="262402"/>
                    <a:pt x="26224" y="260492"/>
                  </a:cubicBezTo>
                  <a:cubicBezTo>
                    <a:pt x="26305" y="260183"/>
                    <a:pt x="26392" y="259880"/>
                    <a:pt x="26473" y="259571"/>
                  </a:cubicBezTo>
                  <a:cubicBezTo>
                    <a:pt x="24650" y="241327"/>
                    <a:pt x="28900" y="222927"/>
                    <a:pt x="38060" y="209384"/>
                  </a:cubicBezTo>
                  <a:cubicBezTo>
                    <a:pt x="45296" y="198688"/>
                    <a:pt x="54779" y="192148"/>
                    <a:pt x="64758" y="190119"/>
                  </a:cubicBezTo>
                  <a:lnTo>
                    <a:pt x="66384" y="190546"/>
                  </a:lnTo>
                  <a:lnTo>
                    <a:pt x="73412" y="171991"/>
                  </a:lnTo>
                  <a:cubicBezTo>
                    <a:pt x="61180" y="167437"/>
                    <a:pt x="54368" y="158699"/>
                    <a:pt x="56071" y="149747"/>
                  </a:cubicBezTo>
                  <a:cubicBezTo>
                    <a:pt x="58069" y="139266"/>
                    <a:pt x="71218" y="131056"/>
                    <a:pt x="87741" y="129975"/>
                  </a:cubicBezTo>
                  <a:cubicBezTo>
                    <a:pt x="87839" y="129800"/>
                    <a:pt x="87946" y="129629"/>
                    <a:pt x="88044" y="129454"/>
                  </a:cubicBezTo>
                  <a:cubicBezTo>
                    <a:pt x="85825" y="119133"/>
                    <a:pt x="91000" y="108724"/>
                    <a:pt x="102151" y="101062"/>
                  </a:cubicBezTo>
                  <a:cubicBezTo>
                    <a:pt x="119771" y="88960"/>
                    <a:pt x="148338" y="86263"/>
                    <a:pt x="170781" y="94576"/>
                  </a:cubicBezTo>
                  <a:lnTo>
                    <a:pt x="170800" y="94567"/>
                  </a:lnTo>
                  <a:lnTo>
                    <a:pt x="202710" y="80219"/>
                  </a:lnTo>
                  <a:cubicBezTo>
                    <a:pt x="215694" y="78956"/>
                    <a:pt x="229568" y="81355"/>
                    <a:pt x="239975" y="87842"/>
                  </a:cubicBezTo>
                  <a:lnTo>
                    <a:pt x="240169" y="87753"/>
                  </a:lnTo>
                  <a:close/>
                  <a:moveTo>
                    <a:pt x="731304" y="150"/>
                  </a:moveTo>
                  <a:lnTo>
                    <a:pt x="757039" y="6828"/>
                  </a:lnTo>
                  <a:lnTo>
                    <a:pt x="757435" y="6931"/>
                  </a:lnTo>
                  <a:cubicBezTo>
                    <a:pt x="766278" y="349"/>
                    <a:pt x="780904" y="-1813"/>
                    <a:pt x="793458" y="1606"/>
                  </a:cubicBezTo>
                  <a:cubicBezTo>
                    <a:pt x="803024" y="4211"/>
                    <a:pt x="809883" y="9663"/>
                    <a:pt x="811725" y="16132"/>
                  </a:cubicBezTo>
                  <a:lnTo>
                    <a:pt x="811830" y="16195"/>
                  </a:lnTo>
                  <a:lnTo>
                    <a:pt x="835169" y="30230"/>
                  </a:lnTo>
                  <a:cubicBezTo>
                    <a:pt x="837773" y="35237"/>
                    <a:pt x="837402" y="40674"/>
                    <a:pt x="834120" y="45517"/>
                  </a:cubicBezTo>
                  <a:cubicBezTo>
                    <a:pt x="842188" y="52159"/>
                    <a:pt x="845010" y="60769"/>
                    <a:pt x="841785" y="68891"/>
                  </a:cubicBezTo>
                  <a:cubicBezTo>
                    <a:pt x="837498" y="79689"/>
                    <a:pt x="823306" y="87775"/>
                    <a:pt x="805877" y="89351"/>
                  </a:cubicBezTo>
                  <a:cubicBezTo>
                    <a:pt x="805794" y="96091"/>
                    <a:pt x="801104" y="102483"/>
                    <a:pt x="793023" y="106883"/>
                  </a:cubicBezTo>
                  <a:cubicBezTo>
                    <a:pt x="780744" y="113569"/>
                    <a:pt x="763008" y="114428"/>
                    <a:pt x="749258" y="109006"/>
                  </a:cubicBezTo>
                  <a:cubicBezTo>
                    <a:pt x="744811" y="118320"/>
                    <a:pt x="732904" y="125440"/>
                    <a:pt x="717983" y="127709"/>
                  </a:cubicBezTo>
                  <a:cubicBezTo>
                    <a:pt x="700400" y="130381"/>
                    <a:pt x="682049" y="125827"/>
                    <a:pt x="671998" y="116292"/>
                  </a:cubicBezTo>
                  <a:cubicBezTo>
                    <a:pt x="648272" y="125342"/>
                    <a:pt x="617458" y="120255"/>
                    <a:pt x="603688" y="105013"/>
                  </a:cubicBezTo>
                  <a:cubicBezTo>
                    <a:pt x="590162" y="106015"/>
                    <a:pt x="577461" y="100708"/>
                    <a:pt x="573654" y="92461"/>
                  </a:cubicBezTo>
                  <a:cubicBezTo>
                    <a:pt x="570897" y="86494"/>
                    <a:pt x="573335" y="80055"/>
                    <a:pt x="580072" y="75518"/>
                  </a:cubicBezTo>
                  <a:cubicBezTo>
                    <a:pt x="570513" y="71959"/>
                    <a:pt x="565189" y="65130"/>
                    <a:pt x="566520" y="58135"/>
                  </a:cubicBezTo>
                  <a:cubicBezTo>
                    <a:pt x="568081" y="49944"/>
                    <a:pt x="578357" y="43529"/>
                    <a:pt x="591269" y="42684"/>
                  </a:cubicBezTo>
                  <a:cubicBezTo>
                    <a:pt x="591346" y="42547"/>
                    <a:pt x="591429" y="42414"/>
                    <a:pt x="591506" y="42277"/>
                  </a:cubicBezTo>
                  <a:cubicBezTo>
                    <a:pt x="589772" y="34211"/>
                    <a:pt x="593816" y="26077"/>
                    <a:pt x="602530" y="20089"/>
                  </a:cubicBezTo>
                  <a:cubicBezTo>
                    <a:pt x="616300" y="10632"/>
                    <a:pt x="638624" y="8525"/>
                    <a:pt x="656162" y="15021"/>
                  </a:cubicBezTo>
                  <a:lnTo>
                    <a:pt x="656177" y="15014"/>
                  </a:lnTo>
                  <a:lnTo>
                    <a:pt x="681113" y="3802"/>
                  </a:lnTo>
                  <a:cubicBezTo>
                    <a:pt x="691260" y="2814"/>
                    <a:pt x="702102" y="4689"/>
                    <a:pt x="710234" y="9758"/>
                  </a:cubicBezTo>
                  <a:lnTo>
                    <a:pt x="710386" y="9689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29552BC3-B5BE-4137-93BA-8E8DE1F61A81}"/>
                </a:ext>
              </a:extLst>
            </p:cNvPr>
            <p:cNvGrpSpPr/>
            <p:nvPr/>
          </p:nvGrpSpPr>
          <p:grpSpPr>
            <a:xfrm>
              <a:off x="3660192" y="1807978"/>
              <a:ext cx="2604666" cy="1177313"/>
              <a:chOff x="3471863" y="3155950"/>
              <a:chExt cx="2604666" cy="1177313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21FB88F4-AD55-4A83-9C6A-D04AEECA12AB}"/>
                  </a:ext>
                </a:extLst>
              </p:cNvPr>
              <p:cNvSpPr/>
              <p:nvPr/>
            </p:nvSpPr>
            <p:spPr>
              <a:xfrm>
                <a:off x="3471863" y="3155950"/>
                <a:ext cx="2602706" cy="496889"/>
              </a:xfrm>
              <a:custGeom>
                <a:avLst/>
                <a:gdLst>
                  <a:gd name="connsiteX0" fmla="*/ 0 w 2552700"/>
                  <a:gd name="connsiteY0" fmla="*/ 366713 h 404813"/>
                  <a:gd name="connsiteX1" fmla="*/ 338137 w 2552700"/>
                  <a:gd name="connsiteY1" fmla="*/ 300038 h 404813"/>
                  <a:gd name="connsiteX2" fmla="*/ 423862 w 2552700"/>
                  <a:gd name="connsiteY2" fmla="*/ 295275 h 404813"/>
                  <a:gd name="connsiteX3" fmla="*/ 511968 w 2552700"/>
                  <a:gd name="connsiteY3" fmla="*/ 228600 h 404813"/>
                  <a:gd name="connsiteX4" fmla="*/ 614362 w 2552700"/>
                  <a:gd name="connsiteY4" fmla="*/ 204788 h 404813"/>
                  <a:gd name="connsiteX5" fmla="*/ 690562 w 2552700"/>
                  <a:gd name="connsiteY5" fmla="*/ 192882 h 404813"/>
                  <a:gd name="connsiteX6" fmla="*/ 788193 w 2552700"/>
                  <a:gd name="connsiteY6" fmla="*/ 190500 h 404813"/>
                  <a:gd name="connsiteX7" fmla="*/ 1066800 w 2552700"/>
                  <a:gd name="connsiteY7" fmla="*/ 38100 h 404813"/>
                  <a:gd name="connsiteX8" fmla="*/ 1145381 w 2552700"/>
                  <a:gd name="connsiteY8" fmla="*/ 19050 h 404813"/>
                  <a:gd name="connsiteX9" fmla="*/ 1171575 w 2552700"/>
                  <a:gd name="connsiteY9" fmla="*/ 0 h 404813"/>
                  <a:gd name="connsiteX10" fmla="*/ 1219200 w 2552700"/>
                  <a:gd name="connsiteY10" fmla="*/ 23813 h 404813"/>
                  <a:gd name="connsiteX11" fmla="*/ 1257300 w 2552700"/>
                  <a:gd name="connsiteY11" fmla="*/ 7144 h 404813"/>
                  <a:gd name="connsiteX12" fmla="*/ 1278731 w 2552700"/>
                  <a:gd name="connsiteY12" fmla="*/ 16669 h 404813"/>
                  <a:gd name="connsiteX13" fmla="*/ 1302543 w 2552700"/>
                  <a:gd name="connsiteY13" fmla="*/ 38100 h 404813"/>
                  <a:gd name="connsiteX14" fmla="*/ 1357312 w 2552700"/>
                  <a:gd name="connsiteY14" fmla="*/ 30957 h 404813"/>
                  <a:gd name="connsiteX15" fmla="*/ 1407318 w 2552700"/>
                  <a:gd name="connsiteY15" fmla="*/ 42863 h 404813"/>
                  <a:gd name="connsiteX16" fmla="*/ 1473993 w 2552700"/>
                  <a:gd name="connsiteY16" fmla="*/ 28575 h 404813"/>
                  <a:gd name="connsiteX17" fmla="*/ 1533525 w 2552700"/>
                  <a:gd name="connsiteY17" fmla="*/ 42863 h 404813"/>
                  <a:gd name="connsiteX18" fmla="*/ 1597818 w 2552700"/>
                  <a:gd name="connsiteY18" fmla="*/ 45244 h 404813"/>
                  <a:gd name="connsiteX19" fmla="*/ 1743075 w 2552700"/>
                  <a:gd name="connsiteY19" fmla="*/ 159544 h 404813"/>
                  <a:gd name="connsiteX20" fmla="*/ 1955006 w 2552700"/>
                  <a:gd name="connsiteY20" fmla="*/ 226219 h 404813"/>
                  <a:gd name="connsiteX21" fmla="*/ 2024062 w 2552700"/>
                  <a:gd name="connsiteY21" fmla="*/ 242888 h 404813"/>
                  <a:gd name="connsiteX22" fmla="*/ 2157412 w 2552700"/>
                  <a:gd name="connsiteY22" fmla="*/ 254794 h 404813"/>
                  <a:gd name="connsiteX23" fmla="*/ 2252662 w 2552700"/>
                  <a:gd name="connsiteY23" fmla="*/ 259557 h 404813"/>
                  <a:gd name="connsiteX24" fmla="*/ 2271712 w 2552700"/>
                  <a:gd name="connsiteY24" fmla="*/ 266700 h 404813"/>
                  <a:gd name="connsiteX25" fmla="*/ 2362200 w 2552700"/>
                  <a:gd name="connsiteY25" fmla="*/ 290513 h 404813"/>
                  <a:gd name="connsiteX26" fmla="*/ 2545556 w 2552700"/>
                  <a:gd name="connsiteY26" fmla="*/ 373857 h 404813"/>
                  <a:gd name="connsiteX27" fmla="*/ 2552700 w 2552700"/>
                  <a:gd name="connsiteY27" fmla="*/ 404813 h 404813"/>
                  <a:gd name="connsiteX28" fmla="*/ 0 w 2552700"/>
                  <a:gd name="connsiteY28" fmla="*/ 366713 h 404813"/>
                  <a:gd name="connsiteX0" fmla="*/ 0 w 2597944"/>
                  <a:gd name="connsiteY0" fmla="*/ 383765 h 404813"/>
                  <a:gd name="connsiteX1" fmla="*/ 383381 w 2597944"/>
                  <a:gd name="connsiteY1" fmla="*/ 300038 h 404813"/>
                  <a:gd name="connsiteX2" fmla="*/ 469106 w 2597944"/>
                  <a:gd name="connsiteY2" fmla="*/ 295275 h 404813"/>
                  <a:gd name="connsiteX3" fmla="*/ 557212 w 2597944"/>
                  <a:gd name="connsiteY3" fmla="*/ 228600 h 404813"/>
                  <a:gd name="connsiteX4" fmla="*/ 659606 w 2597944"/>
                  <a:gd name="connsiteY4" fmla="*/ 204788 h 404813"/>
                  <a:gd name="connsiteX5" fmla="*/ 735806 w 2597944"/>
                  <a:gd name="connsiteY5" fmla="*/ 192882 h 404813"/>
                  <a:gd name="connsiteX6" fmla="*/ 833437 w 2597944"/>
                  <a:gd name="connsiteY6" fmla="*/ 190500 h 404813"/>
                  <a:gd name="connsiteX7" fmla="*/ 1112044 w 2597944"/>
                  <a:gd name="connsiteY7" fmla="*/ 38100 h 404813"/>
                  <a:gd name="connsiteX8" fmla="*/ 1190625 w 2597944"/>
                  <a:gd name="connsiteY8" fmla="*/ 19050 h 404813"/>
                  <a:gd name="connsiteX9" fmla="*/ 1216819 w 2597944"/>
                  <a:gd name="connsiteY9" fmla="*/ 0 h 404813"/>
                  <a:gd name="connsiteX10" fmla="*/ 1264444 w 2597944"/>
                  <a:gd name="connsiteY10" fmla="*/ 23813 h 404813"/>
                  <a:gd name="connsiteX11" fmla="*/ 1302544 w 2597944"/>
                  <a:gd name="connsiteY11" fmla="*/ 7144 h 404813"/>
                  <a:gd name="connsiteX12" fmla="*/ 1323975 w 2597944"/>
                  <a:gd name="connsiteY12" fmla="*/ 16669 h 404813"/>
                  <a:gd name="connsiteX13" fmla="*/ 1347787 w 2597944"/>
                  <a:gd name="connsiteY13" fmla="*/ 38100 h 404813"/>
                  <a:gd name="connsiteX14" fmla="*/ 1402556 w 2597944"/>
                  <a:gd name="connsiteY14" fmla="*/ 30957 h 404813"/>
                  <a:gd name="connsiteX15" fmla="*/ 1452562 w 2597944"/>
                  <a:gd name="connsiteY15" fmla="*/ 42863 h 404813"/>
                  <a:gd name="connsiteX16" fmla="*/ 1519237 w 2597944"/>
                  <a:gd name="connsiteY16" fmla="*/ 28575 h 404813"/>
                  <a:gd name="connsiteX17" fmla="*/ 1578769 w 2597944"/>
                  <a:gd name="connsiteY17" fmla="*/ 42863 h 404813"/>
                  <a:gd name="connsiteX18" fmla="*/ 1643062 w 2597944"/>
                  <a:gd name="connsiteY18" fmla="*/ 45244 h 404813"/>
                  <a:gd name="connsiteX19" fmla="*/ 1788319 w 2597944"/>
                  <a:gd name="connsiteY19" fmla="*/ 159544 h 404813"/>
                  <a:gd name="connsiteX20" fmla="*/ 2000250 w 2597944"/>
                  <a:gd name="connsiteY20" fmla="*/ 226219 h 404813"/>
                  <a:gd name="connsiteX21" fmla="*/ 2069306 w 2597944"/>
                  <a:gd name="connsiteY21" fmla="*/ 242888 h 404813"/>
                  <a:gd name="connsiteX22" fmla="*/ 2202656 w 2597944"/>
                  <a:gd name="connsiteY22" fmla="*/ 254794 h 404813"/>
                  <a:gd name="connsiteX23" fmla="*/ 2297906 w 2597944"/>
                  <a:gd name="connsiteY23" fmla="*/ 259557 h 404813"/>
                  <a:gd name="connsiteX24" fmla="*/ 2316956 w 2597944"/>
                  <a:gd name="connsiteY24" fmla="*/ 266700 h 404813"/>
                  <a:gd name="connsiteX25" fmla="*/ 2407444 w 2597944"/>
                  <a:gd name="connsiteY25" fmla="*/ 290513 h 404813"/>
                  <a:gd name="connsiteX26" fmla="*/ 2590800 w 2597944"/>
                  <a:gd name="connsiteY26" fmla="*/ 373857 h 404813"/>
                  <a:gd name="connsiteX27" fmla="*/ 2597944 w 2597944"/>
                  <a:gd name="connsiteY27" fmla="*/ 404813 h 404813"/>
                  <a:gd name="connsiteX28" fmla="*/ 0 w 2597944"/>
                  <a:gd name="connsiteY28" fmla="*/ 383765 h 404813"/>
                  <a:gd name="connsiteX0" fmla="*/ 0 w 2597944"/>
                  <a:gd name="connsiteY0" fmla="*/ 383765 h 404813"/>
                  <a:gd name="connsiteX1" fmla="*/ 383381 w 2597944"/>
                  <a:gd name="connsiteY1" fmla="*/ 300038 h 404813"/>
                  <a:gd name="connsiteX2" fmla="*/ 469106 w 2597944"/>
                  <a:gd name="connsiteY2" fmla="*/ 295275 h 404813"/>
                  <a:gd name="connsiteX3" fmla="*/ 557212 w 2597944"/>
                  <a:gd name="connsiteY3" fmla="*/ 228600 h 404813"/>
                  <a:gd name="connsiteX4" fmla="*/ 659606 w 2597944"/>
                  <a:gd name="connsiteY4" fmla="*/ 204788 h 404813"/>
                  <a:gd name="connsiteX5" fmla="*/ 735806 w 2597944"/>
                  <a:gd name="connsiteY5" fmla="*/ 192882 h 404813"/>
                  <a:gd name="connsiteX6" fmla="*/ 833437 w 2597944"/>
                  <a:gd name="connsiteY6" fmla="*/ 190500 h 404813"/>
                  <a:gd name="connsiteX7" fmla="*/ 1112044 w 2597944"/>
                  <a:gd name="connsiteY7" fmla="*/ 38100 h 404813"/>
                  <a:gd name="connsiteX8" fmla="*/ 1190625 w 2597944"/>
                  <a:gd name="connsiteY8" fmla="*/ 19050 h 404813"/>
                  <a:gd name="connsiteX9" fmla="*/ 1216819 w 2597944"/>
                  <a:gd name="connsiteY9" fmla="*/ 0 h 404813"/>
                  <a:gd name="connsiteX10" fmla="*/ 1264444 w 2597944"/>
                  <a:gd name="connsiteY10" fmla="*/ 23813 h 404813"/>
                  <a:gd name="connsiteX11" fmla="*/ 1302544 w 2597944"/>
                  <a:gd name="connsiteY11" fmla="*/ 7144 h 404813"/>
                  <a:gd name="connsiteX12" fmla="*/ 1323975 w 2597944"/>
                  <a:gd name="connsiteY12" fmla="*/ 16669 h 404813"/>
                  <a:gd name="connsiteX13" fmla="*/ 1347787 w 2597944"/>
                  <a:gd name="connsiteY13" fmla="*/ 38100 h 404813"/>
                  <a:gd name="connsiteX14" fmla="*/ 1402556 w 2597944"/>
                  <a:gd name="connsiteY14" fmla="*/ 30957 h 404813"/>
                  <a:gd name="connsiteX15" fmla="*/ 1452562 w 2597944"/>
                  <a:gd name="connsiteY15" fmla="*/ 42863 h 404813"/>
                  <a:gd name="connsiteX16" fmla="*/ 1519237 w 2597944"/>
                  <a:gd name="connsiteY16" fmla="*/ 28575 h 404813"/>
                  <a:gd name="connsiteX17" fmla="*/ 1578769 w 2597944"/>
                  <a:gd name="connsiteY17" fmla="*/ 42863 h 404813"/>
                  <a:gd name="connsiteX18" fmla="*/ 1643062 w 2597944"/>
                  <a:gd name="connsiteY18" fmla="*/ 45244 h 404813"/>
                  <a:gd name="connsiteX19" fmla="*/ 1788319 w 2597944"/>
                  <a:gd name="connsiteY19" fmla="*/ 159544 h 404813"/>
                  <a:gd name="connsiteX20" fmla="*/ 2000250 w 2597944"/>
                  <a:gd name="connsiteY20" fmla="*/ 226219 h 404813"/>
                  <a:gd name="connsiteX21" fmla="*/ 2069306 w 2597944"/>
                  <a:gd name="connsiteY21" fmla="*/ 242888 h 404813"/>
                  <a:gd name="connsiteX22" fmla="*/ 2202656 w 2597944"/>
                  <a:gd name="connsiteY22" fmla="*/ 254794 h 404813"/>
                  <a:gd name="connsiteX23" fmla="*/ 2297906 w 2597944"/>
                  <a:gd name="connsiteY23" fmla="*/ 259557 h 404813"/>
                  <a:gd name="connsiteX24" fmla="*/ 2316956 w 2597944"/>
                  <a:gd name="connsiteY24" fmla="*/ 266700 h 404813"/>
                  <a:gd name="connsiteX25" fmla="*/ 2407444 w 2597944"/>
                  <a:gd name="connsiteY25" fmla="*/ 290513 h 404813"/>
                  <a:gd name="connsiteX26" fmla="*/ 2590800 w 2597944"/>
                  <a:gd name="connsiteY26" fmla="*/ 373857 h 404813"/>
                  <a:gd name="connsiteX27" fmla="*/ 2597944 w 2597944"/>
                  <a:gd name="connsiteY27" fmla="*/ 404813 h 404813"/>
                  <a:gd name="connsiteX28" fmla="*/ 28575 w 2597944"/>
                  <a:gd name="connsiteY28" fmla="*/ 395339 h 404813"/>
                  <a:gd name="connsiteX29" fmla="*/ 0 w 2597944"/>
                  <a:gd name="connsiteY29" fmla="*/ 383765 h 404813"/>
                  <a:gd name="connsiteX0" fmla="*/ 0 w 2600325"/>
                  <a:gd name="connsiteY0" fmla="*/ 372397 h 404813"/>
                  <a:gd name="connsiteX1" fmla="*/ 385762 w 2600325"/>
                  <a:gd name="connsiteY1" fmla="*/ 300038 h 404813"/>
                  <a:gd name="connsiteX2" fmla="*/ 471487 w 2600325"/>
                  <a:gd name="connsiteY2" fmla="*/ 295275 h 404813"/>
                  <a:gd name="connsiteX3" fmla="*/ 559593 w 2600325"/>
                  <a:gd name="connsiteY3" fmla="*/ 228600 h 404813"/>
                  <a:gd name="connsiteX4" fmla="*/ 661987 w 2600325"/>
                  <a:gd name="connsiteY4" fmla="*/ 204788 h 404813"/>
                  <a:gd name="connsiteX5" fmla="*/ 738187 w 2600325"/>
                  <a:gd name="connsiteY5" fmla="*/ 192882 h 404813"/>
                  <a:gd name="connsiteX6" fmla="*/ 835818 w 2600325"/>
                  <a:gd name="connsiteY6" fmla="*/ 190500 h 404813"/>
                  <a:gd name="connsiteX7" fmla="*/ 1114425 w 2600325"/>
                  <a:gd name="connsiteY7" fmla="*/ 38100 h 404813"/>
                  <a:gd name="connsiteX8" fmla="*/ 1193006 w 2600325"/>
                  <a:gd name="connsiteY8" fmla="*/ 19050 h 404813"/>
                  <a:gd name="connsiteX9" fmla="*/ 1219200 w 2600325"/>
                  <a:gd name="connsiteY9" fmla="*/ 0 h 404813"/>
                  <a:gd name="connsiteX10" fmla="*/ 1266825 w 2600325"/>
                  <a:gd name="connsiteY10" fmla="*/ 23813 h 404813"/>
                  <a:gd name="connsiteX11" fmla="*/ 1304925 w 2600325"/>
                  <a:gd name="connsiteY11" fmla="*/ 7144 h 404813"/>
                  <a:gd name="connsiteX12" fmla="*/ 1326356 w 2600325"/>
                  <a:gd name="connsiteY12" fmla="*/ 16669 h 404813"/>
                  <a:gd name="connsiteX13" fmla="*/ 1350168 w 2600325"/>
                  <a:gd name="connsiteY13" fmla="*/ 38100 h 404813"/>
                  <a:gd name="connsiteX14" fmla="*/ 1404937 w 2600325"/>
                  <a:gd name="connsiteY14" fmla="*/ 30957 h 404813"/>
                  <a:gd name="connsiteX15" fmla="*/ 1454943 w 2600325"/>
                  <a:gd name="connsiteY15" fmla="*/ 42863 h 404813"/>
                  <a:gd name="connsiteX16" fmla="*/ 1521618 w 2600325"/>
                  <a:gd name="connsiteY16" fmla="*/ 28575 h 404813"/>
                  <a:gd name="connsiteX17" fmla="*/ 1581150 w 2600325"/>
                  <a:gd name="connsiteY17" fmla="*/ 42863 h 404813"/>
                  <a:gd name="connsiteX18" fmla="*/ 1645443 w 2600325"/>
                  <a:gd name="connsiteY18" fmla="*/ 45244 h 404813"/>
                  <a:gd name="connsiteX19" fmla="*/ 1790700 w 2600325"/>
                  <a:gd name="connsiteY19" fmla="*/ 159544 h 404813"/>
                  <a:gd name="connsiteX20" fmla="*/ 2002631 w 2600325"/>
                  <a:gd name="connsiteY20" fmla="*/ 226219 h 404813"/>
                  <a:gd name="connsiteX21" fmla="*/ 2071687 w 2600325"/>
                  <a:gd name="connsiteY21" fmla="*/ 242888 h 404813"/>
                  <a:gd name="connsiteX22" fmla="*/ 2205037 w 2600325"/>
                  <a:gd name="connsiteY22" fmla="*/ 254794 h 404813"/>
                  <a:gd name="connsiteX23" fmla="*/ 2300287 w 2600325"/>
                  <a:gd name="connsiteY23" fmla="*/ 259557 h 404813"/>
                  <a:gd name="connsiteX24" fmla="*/ 2319337 w 2600325"/>
                  <a:gd name="connsiteY24" fmla="*/ 266700 h 404813"/>
                  <a:gd name="connsiteX25" fmla="*/ 2409825 w 2600325"/>
                  <a:gd name="connsiteY25" fmla="*/ 290513 h 404813"/>
                  <a:gd name="connsiteX26" fmla="*/ 2593181 w 2600325"/>
                  <a:gd name="connsiteY26" fmla="*/ 373857 h 404813"/>
                  <a:gd name="connsiteX27" fmla="*/ 2600325 w 2600325"/>
                  <a:gd name="connsiteY27" fmla="*/ 404813 h 404813"/>
                  <a:gd name="connsiteX28" fmla="*/ 30956 w 2600325"/>
                  <a:gd name="connsiteY28" fmla="*/ 395339 h 404813"/>
                  <a:gd name="connsiteX29" fmla="*/ 0 w 2600325"/>
                  <a:gd name="connsiteY29" fmla="*/ 372397 h 404813"/>
                  <a:gd name="connsiteX0" fmla="*/ 0 w 2600325"/>
                  <a:gd name="connsiteY0" fmla="*/ 372397 h 404813"/>
                  <a:gd name="connsiteX1" fmla="*/ 385762 w 2600325"/>
                  <a:gd name="connsiteY1" fmla="*/ 300038 h 404813"/>
                  <a:gd name="connsiteX2" fmla="*/ 471487 w 2600325"/>
                  <a:gd name="connsiteY2" fmla="*/ 295275 h 404813"/>
                  <a:gd name="connsiteX3" fmla="*/ 559593 w 2600325"/>
                  <a:gd name="connsiteY3" fmla="*/ 228600 h 404813"/>
                  <a:gd name="connsiteX4" fmla="*/ 661987 w 2600325"/>
                  <a:gd name="connsiteY4" fmla="*/ 204788 h 404813"/>
                  <a:gd name="connsiteX5" fmla="*/ 738187 w 2600325"/>
                  <a:gd name="connsiteY5" fmla="*/ 192882 h 404813"/>
                  <a:gd name="connsiteX6" fmla="*/ 835818 w 2600325"/>
                  <a:gd name="connsiteY6" fmla="*/ 190500 h 404813"/>
                  <a:gd name="connsiteX7" fmla="*/ 1114425 w 2600325"/>
                  <a:gd name="connsiteY7" fmla="*/ 38100 h 404813"/>
                  <a:gd name="connsiteX8" fmla="*/ 1193006 w 2600325"/>
                  <a:gd name="connsiteY8" fmla="*/ 19050 h 404813"/>
                  <a:gd name="connsiteX9" fmla="*/ 1219200 w 2600325"/>
                  <a:gd name="connsiteY9" fmla="*/ 0 h 404813"/>
                  <a:gd name="connsiteX10" fmla="*/ 1266825 w 2600325"/>
                  <a:gd name="connsiteY10" fmla="*/ 23813 h 404813"/>
                  <a:gd name="connsiteX11" fmla="*/ 1304925 w 2600325"/>
                  <a:gd name="connsiteY11" fmla="*/ 7144 h 404813"/>
                  <a:gd name="connsiteX12" fmla="*/ 1326356 w 2600325"/>
                  <a:gd name="connsiteY12" fmla="*/ 16669 h 404813"/>
                  <a:gd name="connsiteX13" fmla="*/ 1350168 w 2600325"/>
                  <a:gd name="connsiteY13" fmla="*/ 38100 h 404813"/>
                  <a:gd name="connsiteX14" fmla="*/ 1404937 w 2600325"/>
                  <a:gd name="connsiteY14" fmla="*/ 30957 h 404813"/>
                  <a:gd name="connsiteX15" fmla="*/ 1454943 w 2600325"/>
                  <a:gd name="connsiteY15" fmla="*/ 42863 h 404813"/>
                  <a:gd name="connsiteX16" fmla="*/ 1521618 w 2600325"/>
                  <a:gd name="connsiteY16" fmla="*/ 28575 h 404813"/>
                  <a:gd name="connsiteX17" fmla="*/ 1581150 w 2600325"/>
                  <a:gd name="connsiteY17" fmla="*/ 42863 h 404813"/>
                  <a:gd name="connsiteX18" fmla="*/ 1645443 w 2600325"/>
                  <a:gd name="connsiteY18" fmla="*/ 45244 h 404813"/>
                  <a:gd name="connsiteX19" fmla="*/ 1790700 w 2600325"/>
                  <a:gd name="connsiteY19" fmla="*/ 159544 h 404813"/>
                  <a:gd name="connsiteX20" fmla="*/ 2002631 w 2600325"/>
                  <a:gd name="connsiteY20" fmla="*/ 226219 h 404813"/>
                  <a:gd name="connsiteX21" fmla="*/ 2071687 w 2600325"/>
                  <a:gd name="connsiteY21" fmla="*/ 242888 h 404813"/>
                  <a:gd name="connsiteX22" fmla="*/ 2205037 w 2600325"/>
                  <a:gd name="connsiteY22" fmla="*/ 254794 h 404813"/>
                  <a:gd name="connsiteX23" fmla="*/ 2300287 w 2600325"/>
                  <a:gd name="connsiteY23" fmla="*/ 259557 h 404813"/>
                  <a:gd name="connsiteX24" fmla="*/ 2319337 w 2600325"/>
                  <a:gd name="connsiteY24" fmla="*/ 266700 h 404813"/>
                  <a:gd name="connsiteX25" fmla="*/ 2409825 w 2600325"/>
                  <a:gd name="connsiteY25" fmla="*/ 290513 h 404813"/>
                  <a:gd name="connsiteX26" fmla="*/ 2593181 w 2600325"/>
                  <a:gd name="connsiteY26" fmla="*/ 373857 h 404813"/>
                  <a:gd name="connsiteX27" fmla="*/ 2600325 w 2600325"/>
                  <a:gd name="connsiteY27" fmla="*/ 404813 h 404813"/>
                  <a:gd name="connsiteX28" fmla="*/ 16668 w 2600325"/>
                  <a:gd name="connsiteY28" fmla="*/ 393445 h 404813"/>
                  <a:gd name="connsiteX29" fmla="*/ 0 w 2600325"/>
                  <a:gd name="connsiteY29" fmla="*/ 372397 h 404813"/>
                  <a:gd name="connsiteX0" fmla="*/ 0 w 2602706"/>
                  <a:gd name="connsiteY0" fmla="*/ 372397 h 404813"/>
                  <a:gd name="connsiteX1" fmla="*/ 385762 w 2602706"/>
                  <a:gd name="connsiteY1" fmla="*/ 300038 h 404813"/>
                  <a:gd name="connsiteX2" fmla="*/ 471487 w 2602706"/>
                  <a:gd name="connsiteY2" fmla="*/ 295275 h 404813"/>
                  <a:gd name="connsiteX3" fmla="*/ 559593 w 2602706"/>
                  <a:gd name="connsiteY3" fmla="*/ 228600 h 404813"/>
                  <a:gd name="connsiteX4" fmla="*/ 661987 w 2602706"/>
                  <a:gd name="connsiteY4" fmla="*/ 204788 h 404813"/>
                  <a:gd name="connsiteX5" fmla="*/ 738187 w 2602706"/>
                  <a:gd name="connsiteY5" fmla="*/ 192882 h 404813"/>
                  <a:gd name="connsiteX6" fmla="*/ 835818 w 2602706"/>
                  <a:gd name="connsiteY6" fmla="*/ 190500 h 404813"/>
                  <a:gd name="connsiteX7" fmla="*/ 1114425 w 2602706"/>
                  <a:gd name="connsiteY7" fmla="*/ 38100 h 404813"/>
                  <a:gd name="connsiteX8" fmla="*/ 1193006 w 2602706"/>
                  <a:gd name="connsiteY8" fmla="*/ 19050 h 404813"/>
                  <a:gd name="connsiteX9" fmla="*/ 1219200 w 2602706"/>
                  <a:gd name="connsiteY9" fmla="*/ 0 h 404813"/>
                  <a:gd name="connsiteX10" fmla="*/ 1266825 w 2602706"/>
                  <a:gd name="connsiteY10" fmla="*/ 23813 h 404813"/>
                  <a:gd name="connsiteX11" fmla="*/ 1304925 w 2602706"/>
                  <a:gd name="connsiteY11" fmla="*/ 7144 h 404813"/>
                  <a:gd name="connsiteX12" fmla="*/ 1326356 w 2602706"/>
                  <a:gd name="connsiteY12" fmla="*/ 16669 h 404813"/>
                  <a:gd name="connsiteX13" fmla="*/ 1350168 w 2602706"/>
                  <a:gd name="connsiteY13" fmla="*/ 38100 h 404813"/>
                  <a:gd name="connsiteX14" fmla="*/ 1404937 w 2602706"/>
                  <a:gd name="connsiteY14" fmla="*/ 30957 h 404813"/>
                  <a:gd name="connsiteX15" fmla="*/ 1454943 w 2602706"/>
                  <a:gd name="connsiteY15" fmla="*/ 42863 h 404813"/>
                  <a:gd name="connsiteX16" fmla="*/ 1521618 w 2602706"/>
                  <a:gd name="connsiteY16" fmla="*/ 28575 h 404813"/>
                  <a:gd name="connsiteX17" fmla="*/ 1581150 w 2602706"/>
                  <a:gd name="connsiteY17" fmla="*/ 42863 h 404813"/>
                  <a:gd name="connsiteX18" fmla="*/ 1645443 w 2602706"/>
                  <a:gd name="connsiteY18" fmla="*/ 45244 h 404813"/>
                  <a:gd name="connsiteX19" fmla="*/ 1790700 w 2602706"/>
                  <a:gd name="connsiteY19" fmla="*/ 159544 h 404813"/>
                  <a:gd name="connsiteX20" fmla="*/ 2002631 w 2602706"/>
                  <a:gd name="connsiteY20" fmla="*/ 226219 h 404813"/>
                  <a:gd name="connsiteX21" fmla="*/ 2071687 w 2602706"/>
                  <a:gd name="connsiteY21" fmla="*/ 242888 h 404813"/>
                  <a:gd name="connsiteX22" fmla="*/ 2205037 w 2602706"/>
                  <a:gd name="connsiteY22" fmla="*/ 254794 h 404813"/>
                  <a:gd name="connsiteX23" fmla="*/ 2300287 w 2602706"/>
                  <a:gd name="connsiteY23" fmla="*/ 259557 h 404813"/>
                  <a:gd name="connsiteX24" fmla="*/ 2319337 w 2602706"/>
                  <a:gd name="connsiteY24" fmla="*/ 266700 h 404813"/>
                  <a:gd name="connsiteX25" fmla="*/ 2409825 w 2602706"/>
                  <a:gd name="connsiteY25" fmla="*/ 290513 h 404813"/>
                  <a:gd name="connsiteX26" fmla="*/ 2602706 w 2602706"/>
                  <a:gd name="connsiteY26" fmla="*/ 377646 h 404813"/>
                  <a:gd name="connsiteX27" fmla="*/ 2600325 w 2602706"/>
                  <a:gd name="connsiteY27" fmla="*/ 404813 h 404813"/>
                  <a:gd name="connsiteX28" fmla="*/ 16668 w 2602706"/>
                  <a:gd name="connsiteY28" fmla="*/ 393445 h 404813"/>
                  <a:gd name="connsiteX29" fmla="*/ 0 w 2602706"/>
                  <a:gd name="connsiteY29" fmla="*/ 372397 h 404813"/>
                  <a:gd name="connsiteX0" fmla="*/ 0 w 2602706"/>
                  <a:gd name="connsiteY0" fmla="*/ 372397 h 401024"/>
                  <a:gd name="connsiteX1" fmla="*/ 385762 w 2602706"/>
                  <a:gd name="connsiteY1" fmla="*/ 300038 h 401024"/>
                  <a:gd name="connsiteX2" fmla="*/ 471487 w 2602706"/>
                  <a:gd name="connsiteY2" fmla="*/ 295275 h 401024"/>
                  <a:gd name="connsiteX3" fmla="*/ 559593 w 2602706"/>
                  <a:gd name="connsiteY3" fmla="*/ 228600 h 401024"/>
                  <a:gd name="connsiteX4" fmla="*/ 661987 w 2602706"/>
                  <a:gd name="connsiteY4" fmla="*/ 204788 h 401024"/>
                  <a:gd name="connsiteX5" fmla="*/ 738187 w 2602706"/>
                  <a:gd name="connsiteY5" fmla="*/ 192882 h 401024"/>
                  <a:gd name="connsiteX6" fmla="*/ 835818 w 2602706"/>
                  <a:gd name="connsiteY6" fmla="*/ 190500 h 401024"/>
                  <a:gd name="connsiteX7" fmla="*/ 1114425 w 2602706"/>
                  <a:gd name="connsiteY7" fmla="*/ 38100 h 401024"/>
                  <a:gd name="connsiteX8" fmla="*/ 1193006 w 2602706"/>
                  <a:gd name="connsiteY8" fmla="*/ 19050 h 401024"/>
                  <a:gd name="connsiteX9" fmla="*/ 1219200 w 2602706"/>
                  <a:gd name="connsiteY9" fmla="*/ 0 h 401024"/>
                  <a:gd name="connsiteX10" fmla="*/ 1266825 w 2602706"/>
                  <a:gd name="connsiteY10" fmla="*/ 23813 h 401024"/>
                  <a:gd name="connsiteX11" fmla="*/ 1304925 w 2602706"/>
                  <a:gd name="connsiteY11" fmla="*/ 7144 h 401024"/>
                  <a:gd name="connsiteX12" fmla="*/ 1326356 w 2602706"/>
                  <a:gd name="connsiteY12" fmla="*/ 16669 h 401024"/>
                  <a:gd name="connsiteX13" fmla="*/ 1350168 w 2602706"/>
                  <a:gd name="connsiteY13" fmla="*/ 38100 h 401024"/>
                  <a:gd name="connsiteX14" fmla="*/ 1404937 w 2602706"/>
                  <a:gd name="connsiteY14" fmla="*/ 30957 h 401024"/>
                  <a:gd name="connsiteX15" fmla="*/ 1454943 w 2602706"/>
                  <a:gd name="connsiteY15" fmla="*/ 42863 h 401024"/>
                  <a:gd name="connsiteX16" fmla="*/ 1521618 w 2602706"/>
                  <a:gd name="connsiteY16" fmla="*/ 28575 h 401024"/>
                  <a:gd name="connsiteX17" fmla="*/ 1581150 w 2602706"/>
                  <a:gd name="connsiteY17" fmla="*/ 42863 h 401024"/>
                  <a:gd name="connsiteX18" fmla="*/ 1645443 w 2602706"/>
                  <a:gd name="connsiteY18" fmla="*/ 45244 h 401024"/>
                  <a:gd name="connsiteX19" fmla="*/ 1790700 w 2602706"/>
                  <a:gd name="connsiteY19" fmla="*/ 159544 h 401024"/>
                  <a:gd name="connsiteX20" fmla="*/ 2002631 w 2602706"/>
                  <a:gd name="connsiteY20" fmla="*/ 226219 h 401024"/>
                  <a:gd name="connsiteX21" fmla="*/ 2071687 w 2602706"/>
                  <a:gd name="connsiteY21" fmla="*/ 242888 h 401024"/>
                  <a:gd name="connsiteX22" fmla="*/ 2205037 w 2602706"/>
                  <a:gd name="connsiteY22" fmla="*/ 254794 h 401024"/>
                  <a:gd name="connsiteX23" fmla="*/ 2300287 w 2602706"/>
                  <a:gd name="connsiteY23" fmla="*/ 259557 h 401024"/>
                  <a:gd name="connsiteX24" fmla="*/ 2319337 w 2602706"/>
                  <a:gd name="connsiteY24" fmla="*/ 266700 h 401024"/>
                  <a:gd name="connsiteX25" fmla="*/ 2409825 w 2602706"/>
                  <a:gd name="connsiteY25" fmla="*/ 290513 h 401024"/>
                  <a:gd name="connsiteX26" fmla="*/ 2602706 w 2602706"/>
                  <a:gd name="connsiteY26" fmla="*/ 377646 h 401024"/>
                  <a:gd name="connsiteX27" fmla="*/ 2600325 w 2602706"/>
                  <a:gd name="connsiteY27" fmla="*/ 401024 h 401024"/>
                  <a:gd name="connsiteX28" fmla="*/ 16668 w 2602706"/>
                  <a:gd name="connsiteY28" fmla="*/ 393445 h 401024"/>
                  <a:gd name="connsiteX29" fmla="*/ 0 w 2602706"/>
                  <a:gd name="connsiteY29" fmla="*/ 372397 h 401024"/>
                  <a:gd name="connsiteX0" fmla="*/ 0 w 2602706"/>
                  <a:gd name="connsiteY0" fmla="*/ 372397 h 395341"/>
                  <a:gd name="connsiteX1" fmla="*/ 385762 w 2602706"/>
                  <a:gd name="connsiteY1" fmla="*/ 300038 h 395341"/>
                  <a:gd name="connsiteX2" fmla="*/ 471487 w 2602706"/>
                  <a:gd name="connsiteY2" fmla="*/ 295275 h 395341"/>
                  <a:gd name="connsiteX3" fmla="*/ 559593 w 2602706"/>
                  <a:gd name="connsiteY3" fmla="*/ 228600 h 395341"/>
                  <a:gd name="connsiteX4" fmla="*/ 661987 w 2602706"/>
                  <a:gd name="connsiteY4" fmla="*/ 204788 h 395341"/>
                  <a:gd name="connsiteX5" fmla="*/ 738187 w 2602706"/>
                  <a:gd name="connsiteY5" fmla="*/ 192882 h 395341"/>
                  <a:gd name="connsiteX6" fmla="*/ 835818 w 2602706"/>
                  <a:gd name="connsiteY6" fmla="*/ 190500 h 395341"/>
                  <a:gd name="connsiteX7" fmla="*/ 1114425 w 2602706"/>
                  <a:gd name="connsiteY7" fmla="*/ 38100 h 395341"/>
                  <a:gd name="connsiteX8" fmla="*/ 1193006 w 2602706"/>
                  <a:gd name="connsiteY8" fmla="*/ 19050 h 395341"/>
                  <a:gd name="connsiteX9" fmla="*/ 1219200 w 2602706"/>
                  <a:gd name="connsiteY9" fmla="*/ 0 h 395341"/>
                  <a:gd name="connsiteX10" fmla="*/ 1266825 w 2602706"/>
                  <a:gd name="connsiteY10" fmla="*/ 23813 h 395341"/>
                  <a:gd name="connsiteX11" fmla="*/ 1304925 w 2602706"/>
                  <a:gd name="connsiteY11" fmla="*/ 7144 h 395341"/>
                  <a:gd name="connsiteX12" fmla="*/ 1326356 w 2602706"/>
                  <a:gd name="connsiteY12" fmla="*/ 16669 h 395341"/>
                  <a:gd name="connsiteX13" fmla="*/ 1350168 w 2602706"/>
                  <a:gd name="connsiteY13" fmla="*/ 38100 h 395341"/>
                  <a:gd name="connsiteX14" fmla="*/ 1404937 w 2602706"/>
                  <a:gd name="connsiteY14" fmla="*/ 30957 h 395341"/>
                  <a:gd name="connsiteX15" fmla="*/ 1454943 w 2602706"/>
                  <a:gd name="connsiteY15" fmla="*/ 42863 h 395341"/>
                  <a:gd name="connsiteX16" fmla="*/ 1521618 w 2602706"/>
                  <a:gd name="connsiteY16" fmla="*/ 28575 h 395341"/>
                  <a:gd name="connsiteX17" fmla="*/ 1581150 w 2602706"/>
                  <a:gd name="connsiteY17" fmla="*/ 42863 h 395341"/>
                  <a:gd name="connsiteX18" fmla="*/ 1645443 w 2602706"/>
                  <a:gd name="connsiteY18" fmla="*/ 45244 h 395341"/>
                  <a:gd name="connsiteX19" fmla="*/ 1790700 w 2602706"/>
                  <a:gd name="connsiteY19" fmla="*/ 159544 h 395341"/>
                  <a:gd name="connsiteX20" fmla="*/ 2002631 w 2602706"/>
                  <a:gd name="connsiteY20" fmla="*/ 226219 h 395341"/>
                  <a:gd name="connsiteX21" fmla="*/ 2071687 w 2602706"/>
                  <a:gd name="connsiteY21" fmla="*/ 242888 h 395341"/>
                  <a:gd name="connsiteX22" fmla="*/ 2205037 w 2602706"/>
                  <a:gd name="connsiteY22" fmla="*/ 254794 h 395341"/>
                  <a:gd name="connsiteX23" fmla="*/ 2300287 w 2602706"/>
                  <a:gd name="connsiteY23" fmla="*/ 259557 h 395341"/>
                  <a:gd name="connsiteX24" fmla="*/ 2319337 w 2602706"/>
                  <a:gd name="connsiteY24" fmla="*/ 266700 h 395341"/>
                  <a:gd name="connsiteX25" fmla="*/ 2409825 w 2602706"/>
                  <a:gd name="connsiteY25" fmla="*/ 290513 h 395341"/>
                  <a:gd name="connsiteX26" fmla="*/ 2602706 w 2602706"/>
                  <a:gd name="connsiteY26" fmla="*/ 377646 h 395341"/>
                  <a:gd name="connsiteX27" fmla="*/ 2597944 w 2602706"/>
                  <a:gd name="connsiteY27" fmla="*/ 395341 h 395341"/>
                  <a:gd name="connsiteX28" fmla="*/ 16668 w 2602706"/>
                  <a:gd name="connsiteY28" fmla="*/ 393445 h 395341"/>
                  <a:gd name="connsiteX29" fmla="*/ 0 w 2602706"/>
                  <a:gd name="connsiteY29" fmla="*/ 372397 h 395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602706" h="395341">
                    <a:moveTo>
                      <a:pt x="0" y="372397"/>
                    </a:moveTo>
                    <a:lnTo>
                      <a:pt x="385762" y="300038"/>
                    </a:lnTo>
                    <a:lnTo>
                      <a:pt x="471487" y="295275"/>
                    </a:lnTo>
                    <a:lnTo>
                      <a:pt x="559593" y="228600"/>
                    </a:lnTo>
                    <a:lnTo>
                      <a:pt x="661987" y="204788"/>
                    </a:lnTo>
                    <a:lnTo>
                      <a:pt x="738187" y="192882"/>
                    </a:lnTo>
                    <a:lnTo>
                      <a:pt x="835818" y="190500"/>
                    </a:lnTo>
                    <a:lnTo>
                      <a:pt x="1114425" y="38100"/>
                    </a:lnTo>
                    <a:lnTo>
                      <a:pt x="1193006" y="19050"/>
                    </a:lnTo>
                    <a:lnTo>
                      <a:pt x="1219200" y="0"/>
                    </a:lnTo>
                    <a:lnTo>
                      <a:pt x="1266825" y="23813"/>
                    </a:lnTo>
                    <a:lnTo>
                      <a:pt x="1304925" y="7144"/>
                    </a:lnTo>
                    <a:lnTo>
                      <a:pt x="1326356" y="16669"/>
                    </a:lnTo>
                    <a:lnTo>
                      <a:pt x="1350168" y="38100"/>
                    </a:lnTo>
                    <a:lnTo>
                      <a:pt x="1404937" y="30957"/>
                    </a:lnTo>
                    <a:lnTo>
                      <a:pt x="1454943" y="42863"/>
                    </a:lnTo>
                    <a:lnTo>
                      <a:pt x="1521618" y="28575"/>
                    </a:lnTo>
                    <a:lnTo>
                      <a:pt x="1581150" y="42863"/>
                    </a:lnTo>
                    <a:lnTo>
                      <a:pt x="1645443" y="45244"/>
                    </a:lnTo>
                    <a:lnTo>
                      <a:pt x="1790700" y="159544"/>
                    </a:lnTo>
                    <a:lnTo>
                      <a:pt x="2002631" y="226219"/>
                    </a:lnTo>
                    <a:lnTo>
                      <a:pt x="2071687" y="242888"/>
                    </a:lnTo>
                    <a:lnTo>
                      <a:pt x="2205037" y="254794"/>
                    </a:lnTo>
                    <a:lnTo>
                      <a:pt x="2300287" y="259557"/>
                    </a:lnTo>
                    <a:lnTo>
                      <a:pt x="2319337" y="266700"/>
                    </a:lnTo>
                    <a:lnTo>
                      <a:pt x="2409825" y="290513"/>
                    </a:lnTo>
                    <a:lnTo>
                      <a:pt x="2602706" y="377646"/>
                    </a:lnTo>
                    <a:lnTo>
                      <a:pt x="2597944" y="395341"/>
                    </a:lnTo>
                    <a:lnTo>
                      <a:pt x="16668" y="393445"/>
                    </a:lnTo>
                    <a:lnTo>
                      <a:pt x="0" y="372397"/>
                    </a:lnTo>
                    <a:close/>
                  </a:path>
                </a:pathLst>
              </a:custGeom>
              <a:solidFill>
                <a:srgbClr val="0033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364B0B69-C487-42E8-99D8-BBBEF43EF048}"/>
                  </a:ext>
                </a:extLst>
              </p:cNvPr>
              <p:cNvSpPr/>
              <p:nvPr/>
            </p:nvSpPr>
            <p:spPr>
              <a:xfrm>
                <a:off x="4288632" y="3155951"/>
                <a:ext cx="1245195" cy="365135"/>
              </a:xfrm>
              <a:custGeom>
                <a:avLst/>
                <a:gdLst>
                  <a:gd name="connsiteX0" fmla="*/ 402432 w 1245195"/>
                  <a:gd name="connsiteY0" fmla="*/ 0 h 290513"/>
                  <a:gd name="connsiteX1" fmla="*/ 450057 w 1245195"/>
                  <a:gd name="connsiteY1" fmla="*/ 23813 h 290513"/>
                  <a:gd name="connsiteX2" fmla="*/ 488157 w 1245195"/>
                  <a:gd name="connsiteY2" fmla="*/ 7144 h 290513"/>
                  <a:gd name="connsiteX3" fmla="*/ 509588 w 1245195"/>
                  <a:gd name="connsiteY3" fmla="*/ 16669 h 290513"/>
                  <a:gd name="connsiteX4" fmla="*/ 533400 w 1245195"/>
                  <a:gd name="connsiteY4" fmla="*/ 38100 h 290513"/>
                  <a:gd name="connsiteX5" fmla="*/ 588169 w 1245195"/>
                  <a:gd name="connsiteY5" fmla="*/ 30957 h 290513"/>
                  <a:gd name="connsiteX6" fmla="*/ 638175 w 1245195"/>
                  <a:gd name="connsiteY6" fmla="*/ 42863 h 290513"/>
                  <a:gd name="connsiteX7" fmla="*/ 704850 w 1245195"/>
                  <a:gd name="connsiteY7" fmla="*/ 28575 h 290513"/>
                  <a:gd name="connsiteX8" fmla="*/ 764382 w 1245195"/>
                  <a:gd name="connsiteY8" fmla="*/ 42863 h 290513"/>
                  <a:gd name="connsiteX9" fmla="*/ 828675 w 1245195"/>
                  <a:gd name="connsiteY9" fmla="*/ 45244 h 290513"/>
                  <a:gd name="connsiteX10" fmla="*/ 973932 w 1245195"/>
                  <a:gd name="connsiteY10" fmla="*/ 159544 h 290513"/>
                  <a:gd name="connsiteX11" fmla="*/ 1185863 w 1245195"/>
                  <a:gd name="connsiteY11" fmla="*/ 226219 h 290513"/>
                  <a:gd name="connsiteX12" fmla="*/ 1245195 w 1245195"/>
                  <a:gd name="connsiteY12" fmla="*/ 240541 h 290513"/>
                  <a:gd name="connsiteX13" fmla="*/ 1216819 w 1245195"/>
                  <a:gd name="connsiteY13" fmla="*/ 257175 h 290513"/>
                  <a:gd name="connsiteX14" fmla="*/ 1119188 w 1245195"/>
                  <a:gd name="connsiteY14" fmla="*/ 247650 h 290513"/>
                  <a:gd name="connsiteX15" fmla="*/ 1038225 w 1245195"/>
                  <a:gd name="connsiteY15" fmla="*/ 259557 h 290513"/>
                  <a:gd name="connsiteX16" fmla="*/ 990600 w 1245195"/>
                  <a:gd name="connsiteY16" fmla="*/ 290513 h 290513"/>
                  <a:gd name="connsiteX17" fmla="*/ 881063 w 1245195"/>
                  <a:gd name="connsiteY17" fmla="*/ 266700 h 290513"/>
                  <a:gd name="connsiteX18" fmla="*/ 850107 w 1245195"/>
                  <a:gd name="connsiteY18" fmla="*/ 254794 h 290513"/>
                  <a:gd name="connsiteX19" fmla="*/ 754857 w 1245195"/>
                  <a:gd name="connsiteY19" fmla="*/ 273844 h 290513"/>
                  <a:gd name="connsiteX20" fmla="*/ 688182 w 1245195"/>
                  <a:gd name="connsiteY20" fmla="*/ 257175 h 290513"/>
                  <a:gd name="connsiteX21" fmla="*/ 583407 w 1245195"/>
                  <a:gd name="connsiteY21" fmla="*/ 185738 h 290513"/>
                  <a:gd name="connsiteX22" fmla="*/ 535782 w 1245195"/>
                  <a:gd name="connsiteY22" fmla="*/ 221457 h 290513"/>
                  <a:gd name="connsiteX23" fmla="*/ 450057 w 1245195"/>
                  <a:gd name="connsiteY23" fmla="*/ 138113 h 290513"/>
                  <a:gd name="connsiteX24" fmla="*/ 390525 w 1245195"/>
                  <a:gd name="connsiteY24" fmla="*/ 176213 h 290513"/>
                  <a:gd name="connsiteX25" fmla="*/ 292894 w 1245195"/>
                  <a:gd name="connsiteY25" fmla="*/ 209550 h 290513"/>
                  <a:gd name="connsiteX26" fmla="*/ 219075 w 1245195"/>
                  <a:gd name="connsiteY26" fmla="*/ 176213 h 290513"/>
                  <a:gd name="connsiteX27" fmla="*/ 0 w 1245195"/>
                  <a:gd name="connsiteY27" fmla="*/ 290513 h 290513"/>
                  <a:gd name="connsiteX28" fmla="*/ 21432 w 1245195"/>
                  <a:gd name="connsiteY28" fmla="*/ 252413 h 290513"/>
                  <a:gd name="connsiteX29" fmla="*/ 59168 w 1245195"/>
                  <a:gd name="connsiteY29" fmla="*/ 168556 h 290513"/>
                  <a:gd name="connsiteX30" fmla="*/ 297657 w 1245195"/>
                  <a:gd name="connsiteY30" fmla="*/ 38100 h 290513"/>
                  <a:gd name="connsiteX31" fmla="*/ 376238 w 1245195"/>
                  <a:gd name="connsiteY31" fmla="*/ 19050 h 290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45195" h="290513">
                    <a:moveTo>
                      <a:pt x="402432" y="0"/>
                    </a:moveTo>
                    <a:lnTo>
                      <a:pt x="450057" y="23813"/>
                    </a:lnTo>
                    <a:lnTo>
                      <a:pt x="488157" y="7144"/>
                    </a:lnTo>
                    <a:lnTo>
                      <a:pt x="509588" y="16669"/>
                    </a:lnTo>
                    <a:lnTo>
                      <a:pt x="533400" y="38100"/>
                    </a:lnTo>
                    <a:lnTo>
                      <a:pt x="588169" y="30957"/>
                    </a:lnTo>
                    <a:lnTo>
                      <a:pt x="638175" y="42863"/>
                    </a:lnTo>
                    <a:lnTo>
                      <a:pt x="704850" y="28575"/>
                    </a:lnTo>
                    <a:lnTo>
                      <a:pt x="764382" y="42863"/>
                    </a:lnTo>
                    <a:lnTo>
                      <a:pt x="828675" y="45244"/>
                    </a:lnTo>
                    <a:lnTo>
                      <a:pt x="973932" y="159544"/>
                    </a:lnTo>
                    <a:lnTo>
                      <a:pt x="1185863" y="226219"/>
                    </a:lnTo>
                    <a:lnTo>
                      <a:pt x="1245195" y="240541"/>
                    </a:lnTo>
                    <a:lnTo>
                      <a:pt x="1216819" y="257175"/>
                    </a:lnTo>
                    <a:lnTo>
                      <a:pt x="1119188" y="247650"/>
                    </a:lnTo>
                    <a:lnTo>
                      <a:pt x="1038225" y="259557"/>
                    </a:lnTo>
                    <a:lnTo>
                      <a:pt x="990600" y="290513"/>
                    </a:lnTo>
                    <a:lnTo>
                      <a:pt x="881063" y="266700"/>
                    </a:lnTo>
                    <a:lnTo>
                      <a:pt x="850107" y="254794"/>
                    </a:lnTo>
                    <a:lnTo>
                      <a:pt x="754857" y="273844"/>
                    </a:lnTo>
                    <a:lnTo>
                      <a:pt x="688182" y="257175"/>
                    </a:lnTo>
                    <a:lnTo>
                      <a:pt x="583407" y="185738"/>
                    </a:lnTo>
                    <a:lnTo>
                      <a:pt x="535782" y="221457"/>
                    </a:lnTo>
                    <a:lnTo>
                      <a:pt x="450057" y="138113"/>
                    </a:lnTo>
                    <a:lnTo>
                      <a:pt x="390525" y="176213"/>
                    </a:lnTo>
                    <a:lnTo>
                      <a:pt x="292894" y="209550"/>
                    </a:lnTo>
                    <a:lnTo>
                      <a:pt x="219075" y="176213"/>
                    </a:lnTo>
                    <a:lnTo>
                      <a:pt x="0" y="290513"/>
                    </a:lnTo>
                    <a:lnTo>
                      <a:pt x="21432" y="252413"/>
                    </a:lnTo>
                    <a:lnTo>
                      <a:pt x="59168" y="168556"/>
                    </a:lnTo>
                    <a:lnTo>
                      <a:pt x="297657" y="38100"/>
                    </a:lnTo>
                    <a:lnTo>
                      <a:pt x="376238" y="19050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B6C561A-9461-48E8-B1BE-6527A0695573}"/>
                  </a:ext>
                </a:extLst>
              </p:cNvPr>
              <p:cNvSpPr/>
              <p:nvPr/>
            </p:nvSpPr>
            <p:spPr>
              <a:xfrm rot="408552">
                <a:off x="4497460" y="3530325"/>
                <a:ext cx="1167181" cy="261877"/>
              </a:xfrm>
              <a:custGeom>
                <a:avLst/>
                <a:gdLst>
                  <a:gd name="connsiteX0" fmla="*/ 488158 w 1167181"/>
                  <a:gd name="connsiteY0" fmla="*/ 14115 h 261877"/>
                  <a:gd name="connsiteX1" fmla="*/ 522027 w 1167181"/>
                  <a:gd name="connsiteY1" fmla="*/ 23282 h 261877"/>
                  <a:gd name="connsiteX2" fmla="*/ 522203 w 1167181"/>
                  <a:gd name="connsiteY2" fmla="*/ 23176 h 261877"/>
                  <a:gd name="connsiteX3" fmla="*/ 546531 w 1167181"/>
                  <a:gd name="connsiteY3" fmla="*/ 8495 h 261877"/>
                  <a:gd name="connsiteX4" fmla="*/ 563418 w 1167181"/>
                  <a:gd name="connsiteY4" fmla="*/ 10259 h 261877"/>
                  <a:gd name="connsiteX5" fmla="*/ 576531 w 1167181"/>
                  <a:gd name="connsiteY5" fmla="*/ 18679 h 261877"/>
                  <a:gd name="connsiteX6" fmla="*/ 576922 w 1167181"/>
                  <a:gd name="connsiteY6" fmla="*/ 18931 h 261877"/>
                  <a:gd name="connsiteX7" fmla="*/ 618817 w 1167181"/>
                  <a:gd name="connsiteY7" fmla="*/ 10737 h 261877"/>
                  <a:gd name="connsiteX8" fmla="*/ 640062 w 1167181"/>
                  <a:gd name="connsiteY8" fmla="*/ 33091 h 261877"/>
                  <a:gd name="connsiteX9" fmla="*/ 640180 w 1167181"/>
                  <a:gd name="connsiteY9" fmla="*/ 33146 h 261877"/>
                  <a:gd name="connsiteX10" fmla="*/ 656954 w 1167181"/>
                  <a:gd name="connsiteY10" fmla="*/ 41060 h 261877"/>
                  <a:gd name="connsiteX11" fmla="*/ 660353 w 1167181"/>
                  <a:gd name="connsiteY11" fmla="*/ 45556 h 261877"/>
                  <a:gd name="connsiteX12" fmla="*/ 661091 w 1167181"/>
                  <a:gd name="connsiteY12" fmla="*/ 43591 h 261877"/>
                  <a:gd name="connsiteX13" fmla="*/ 723464 w 1167181"/>
                  <a:gd name="connsiteY13" fmla="*/ 35791 h 261877"/>
                  <a:gd name="connsiteX14" fmla="*/ 723482 w 1167181"/>
                  <a:gd name="connsiteY14" fmla="*/ 35780 h 261877"/>
                  <a:gd name="connsiteX15" fmla="*/ 752483 w 1167181"/>
                  <a:gd name="connsiteY15" fmla="*/ 18526 h 261877"/>
                  <a:gd name="connsiteX16" fmla="*/ 786352 w 1167181"/>
                  <a:gd name="connsiteY16" fmla="*/ 27693 h 261877"/>
                  <a:gd name="connsiteX17" fmla="*/ 786528 w 1167181"/>
                  <a:gd name="connsiteY17" fmla="*/ 27587 h 261877"/>
                  <a:gd name="connsiteX18" fmla="*/ 810856 w 1167181"/>
                  <a:gd name="connsiteY18" fmla="*/ 12906 h 261877"/>
                  <a:gd name="connsiteX19" fmla="*/ 827743 w 1167181"/>
                  <a:gd name="connsiteY19" fmla="*/ 14670 h 261877"/>
                  <a:gd name="connsiteX20" fmla="*/ 840855 w 1167181"/>
                  <a:gd name="connsiteY20" fmla="*/ 23090 h 261877"/>
                  <a:gd name="connsiteX21" fmla="*/ 841246 w 1167181"/>
                  <a:gd name="connsiteY21" fmla="*/ 23342 h 261877"/>
                  <a:gd name="connsiteX22" fmla="*/ 883141 w 1167181"/>
                  <a:gd name="connsiteY22" fmla="*/ 15148 h 261877"/>
                  <a:gd name="connsiteX23" fmla="*/ 894975 w 1167181"/>
                  <a:gd name="connsiteY23" fmla="*/ 27599 h 261877"/>
                  <a:gd name="connsiteX24" fmla="*/ 916950 w 1167181"/>
                  <a:gd name="connsiteY24" fmla="*/ 17850 h 261877"/>
                  <a:gd name="connsiteX25" fmla="*/ 949780 w 1167181"/>
                  <a:gd name="connsiteY25" fmla="*/ 23156 h 261877"/>
                  <a:gd name="connsiteX26" fmla="*/ 949798 w 1167181"/>
                  <a:gd name="connsiteY26" fmla="*/ 23145 h 261877"/>
                  <a:gd name="connsiteX27" fmla="*/ 978799 w 1167181"/>
                  <a:gd name="connsiteY27" fmla="*/ 5891 h 261877"/>
                  <a:gd name="connsiteX28" fmla="*/ 1012668 w 1167181"/>
                  <a:gd name="connsiteY28" fmla="*/ 15058 h 261877"/>
                  <a:gd name="connsiteX29" fmla="*/ 1012844 w 1167181"/>
                  <a:gd name="connsiteY29" fmla="*/ 14952 h 261877"/>
                  <a:gd name="connsiteX30" fmla="*/ 1037172 w 1167181"/>
                  <a:gd name="connsiteY30" fmla="*/ 271 h 261877"/>
                  <a:gd name="connsiteX31" fmla="*/ 1054059 w 1167181"/>
                  <a:gd name="connsiteY31" fmla="*/ 2035 h 261877"/>
                  <a:gd name="connsiteX32" fmla="*/ 1067172 w 1167181"/>
                  <a:gd name="connsiteY32" fmla="*/ 10455 h 261877"/>
                  <a:gd name="connsiteX33" fmla="*/ 1067563 w 1167181"/>
                  <a:gd name="connsiteY33" fmla="*/ 10707 h 261877"/>
                  <a:gd name="connsiteX34" fmla="*/ 1109458 w 1167181"/>
                  <a:gd name="connsiteY34" fmla="*/ 2513 h 261877"/>
                  <a:gd name="connsiteX35" fmla="*/ 1130703 w 1167181"/>
                  <a:gd name="connsiteY35" fmla="*/ 24867 h 261877"/>
                  <a:gd name="connsiteX36" fmla="*/ 1130820 w 1167181"/>
                  <a:gd name="connsiteY36" fmla="*/ 24922 h 261877"/>
                  <a:gd name="connsiteX37" fmla="*/ 1147595 w 1167181"/>
                  <a:gd name="connsiteY37" fmla="*/ 32835 h 261877"/>
                  <a:gd name="connsiteX38" fmla="*/ 1157969 w 1167181"/>
                  <a:gd name="connsiteY38" fmla="*/ 46562 h 261877"/>
                  <a:gd name="connsiteX39" fmla="*/ 1156748 w 1167181"/>
                  <a:gd name="connsiteY39" fmla="*/ 70087 h 261877"/>
                  <a:gd name="connsiteX40" fmla="*/ 1165663 w 1167181"/>
                  <a:gd name="connsiteY40" fmla="*/ 106056 h 261877"/>
                  <a:gd name="connsiteX41" fmla="*/ 1123902 w 1167181"/>
                  <a:gd name="connsiteY41" fmla="*/ 137542 h 261877"/>
                  <a:gd name="connsiteX42" fmla="*/ 1108952 w 1167181"/>
                  <a:gd name="connsiteY42" fmla="*/ 164521 h 261877"/>
                  <a:gd name="connsiteX43" fmla="*/ 1058053 w 1167181"/>
                  <a:gd name="connsiteY43" fmla="*/ 167788 h 261877"/>
                  <a:gd name="connsiteX44" fmla="*/ 1021679 w 1167181"/>
                  <a:gd name="connsiteY44" fmla="*/ 196570 h 261877"/>
                  <a:gd name="connsiteX45" fmla="*/ 968198 w 1167181"/>
                  <a:gd name="connsiteY45" fmla="*/ 179002 h 261877"/>
                  <a:gd name="connsiteX46" fmla="*/ 924134 w 1167181"/>
                  <a:gd name="connsiteY46" fmla="*/ 184341 h 261877"/>
                  <a:gd name="connsiteX47" fmla="*/ 890582 w 1167181"/>
                  <a:gd name="connsiteY47" fmla="*/ 162816 h 261877"/>
                  <a:gd name="connsiteX48" fmla="*/ 882636 w 1167181"/>
                  <a:gd name="connsiteY48" fmla="*/ 177156 h 261877"/>
                  <a:gd name="connsiteX49" fmla="*/ 831736 w 1167181"/>
                  <a:gd name="connsiteY49" fmla="*/ 180423 h 261877"/>
                  <a:gd name="connsiteX50" fmla="*/ 795363 w 1167181"/>
                  <a:gd name="connsiteY50" fmla="*/ 209205 h 261877"/>
                  <a:gd name="connsiteX51" fmla="*/ 741882 w 1167181"/>
                  <a:gd name="connsiteY51" fmla="*/ 191637 h 261877"/>
                  <a:gd name="connsiteX52" fmla="*/ 662437 w 1167181"/>
                  <a:gd name="connsiteY52" fmla="*/ 174279 h 261877"/>
                  <a:gd name="connsiteX53" fmla="*/ 640734 w 1167181"/>
                  <a:gd name="connsiteY53" fmla="*/ 169958 h 261877"/>
                  <a:gd name="connsiteX54" fmla="*/ 627911 w 1167181"/>
                  <a:gd name="connsiteY54" fmla="*/ 155420 h 261877"/>
                  <a:gd name="connsiteX55" fmla="*/ 618311 w 1167181"/>
                  <a:gd name="connsiteY55" fmla="*/ 172745 h 261877"/>
                  <a:gd name="connsiteX56" fmla="*/ 567412 w 1167181"/>
                  <a:gd name="connsiteY56" fmla="*/ 176012 h 261877"/>
                  <a:gd name="connsiteX57" fmla="*/ 531038 w 1167181"/>
                  <a:gd name="connsiteY57" fmla="*/ 204794 h 261877"/>
                  <a:gd name="connsiteX58" fmla="*/ 477557 w 1167181"/>
                  <a:gd name="connsiteY58" fmla="*/ 187226 h 261877"/>
                  <a:gd name="connsiteX59" fmla="*/ 455756 w 1167181"/>
                  <a:gd name="connsiteY59" fmla="*/ 193687 h 261877"/>
                  <a:gd name="connsiteX60" fmla="*/ 439854 w 1167181"/>
                  <a:gd name="connsiteY60" fmla="*/ 192886 h 261877"/>
                  <a:gd name="connsiteX61" fmla="*/ 438975 w 1167181"/>
                  <a:gd name="connsiteY61" fmla="*/ 194472 h 261877"/>
                  <a:gd name="connsiteX62" fmla="*/ 388076 w 1167181"/>
                  <a:gd name="connsiteY62" fmla="*/ 197739 h 261877"/>
                  <a:gd name="connsiteX63" fmla="*/ 351703 w 1167181"/>
                  <a:gd name="connsiteY63" fmla="*/ 226521 h 261877"/>
                  <a:gd name="connsiteX64" fmla="*/ 298221 w 1167181"/>
                  <a:gd name="connsiteY64" fmla="*/ 208953 h 261877"/>
                  <a:gd name="connsiteX65" fmla="*/ 276420 w 1167181"/>
                  <a:gd name="connsiteY65" fmla="*/ 215414 h 261877"/>
                  <a:gd name="connsiteX66" fmla="*/ 271150 w 1167181"/>
                  <a:gd name="connsiteY66" fmla="*/ 215148 h 261877"/>
                  <a:gd name="connsiteX67" fmla="*/ 263660 w 1167181"/>
                  <a:gd name="connsiteY67" fmla="*/ 228666 h 261877"/>
                  <a:gd name="connsiteX68" fmla="*/ 212761 w 1167181"/>
                  <a:gd name="connsiteY68" fmla="*/ 231932 h 261877"/>
                  <a:gd name="connsiteX69" fmla="*/ 176387 w 1167181"/>
                  <a:gd name="connsiteY69" fmla="*/ 260714 h 261877"/>
                  <a:gd name="connsiteX70" fmla="*/ 122906 w 1167181"/>
                  <a:gd name="connsiteY70" fmla="*/ 243146 h 261877"/>
                  <a:gd name="connsiteX71" fmla="*/ 43461 w 1167181"/>
                  <a:gd name="connsiteY71" fmla="*/ 225788 h 261877"/>
                  <a:gd name="connsiteX72" fmla="*/ 8532 w 1167181"/>
                  <a:gd name="connsiteY72" fmla="*/ 206472 h 261877"/>
                  <a:gd name="connsiteX73" fmla="*/ 15996 w 1167181"/>
                  <a:gd name="connsiteY73" fmla="*/ 180398 h 261877"/>
                  <a:gd name="connsiteX74" fmla="*/ 235 w 1167181"/>
                  <a:gd name="connsiteY74" fmla="*/ 153648 h 261877"/>
                  <a:gd name="connsiteX75" fmla="*/ 29018 w 1167181"/>
                  <a:gd name="connsiteY75" fmla="*/ 129871 h 261877"/>
                  <a:gd name="connsiteX76" fmla="*/ 29293 w 1167181"/>
                  <a:gd name="connsiteY76" fmla="*/ 129244 h 261877"/>
                  <a:gd name="connsiteX77" fmla="*/ 42115 w 1167181"/>
                  <a:gd name="connsiteY77" fmla="*/ 95100 h 261877"/>
                  <a:gd name="connsiteX78" fmla="*/ 104488 w 1167181"/>
                  <a:gd name="connsiteY78" fmla="*/ 87300 h 261877"/>
                  <a:gd name="connsiteX79" fmla="*/ 104506 w 1167181"/>
                  <a:gd name="connsiteY79" fmla="*/ 87289 h 261877"/>
                  <a:gd name="connsiteX80" fmla="*/ 133507 w 1167181"/>
                  <a:gd name="connsiteY80" fmla="*/ 70035 h 261877"/>
                  <a:gd name="connsiteX81" fmla="*/ 167376 w 1167181"/>
                  <a:gd name="connsiteY81" fmla="*/ 79202 h 261877"/>
                  <a:gd name="connsiteX82" fmla="*/ 167552 w 1167181"/>
                  <a:gd name="connsiteY82" fmla="*/ 79096 h 261877"/>
                  <a:gd name="connsiteX83" fmla="*/ 191880 w 1167181"/>
                  <a:gd name="connsiteY83" fmla="*/ 64415 h 261877"/>
                  <a:gd name="connsiteX84" fmla="*/ 208767 w 1167181"/>
                  <a:gd name="connsiteY84" fmla="*/ 66179 h 261877"/>
                  <a:gd name="connsiteX85" fmla="*/ 214152 w 1167181"/>
                  <a:gd name="connsiteY85" fmla="*/ 69637 h 261877"/>
                  <a:gd name="connsiteX86" fmla="*/ 217430 w 1167181"/>
                  <a:gd name="connsiteY86" fmla="*/ 60907 h 261877"/>
                  <a:gd name="connsiteX87" fmla="*/ 279804 w 1167181"/>
                  <a:gd name="connsiteY87" fmla="*/ 53107 h 261877"/>
                  <a:gd name="connsiteX88" fmla="*/ 279822 w 1167181"/>
                  <a:gd name="connsiteY88" fmla="*/ 53096 h 261877"/>
                  <a:gd name="connsiteX89" fmla="*/ 308823 w 1167181"/>
                  <a:gd name="connsiteY89" fmla="*/ 35842 h 261877"/>
                  <a:gd name="connsiteX90" fmla="*/ 342691 w 1167181"/>
                  <a:gd name="connsiteY90" fmla="*/ 45009 h 261877"/>
                  <a:gd name="connsiteX91" fmla="*/ 342867 w 1167181"/>
                  <a:gd name="connsiteY91" fmla="*/ 44903 h 261877"/>
                  <a:gd name="connsiteX92" fmla="*/ 367195 w 1167181"/>
                  <a:gd name="connsiteY92" fmla="*/ 30222 h 261877"/>
                  <a:gd name="connsiteX93" fmla="*/ 384082 w 1167181"/>
                  <a:gd name="connsiteY93" fmla="*/ 31986 h 261877"/>
                  <a:gd name="connsiteX94" fmla="*/ 396478 w 1167181"/>
                  <a:gd name="connsiteY94" fmla="*/ 39946 h 261877"/>
                  <a:gd name="connsiteX95" fmla="*/ 396766 w 1167181"/>
                  <a:gd name="connsiteY95" fmla="*/ 39180 h 261877"/>
                  <a:gd name="connsiteX96" fmla="*/ 459140 w 1167181"/>
                  <a:gd name="connsiteY96" fmla="*/ 31380 h 261877"/>
                  <a:gd name="connsiteX97" fmla="*/ 459158 w 1167181"/>
                  <a:gd name="connsiteY97" fmla="*/ 31369 h 261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1167181" h="261877">
                    <a:moveTo>
                      <a:pt x="488158" y="14115"/>
                    </a:moveTo>
                    <a:cubicBezTo>
                      <a:pt x="499960" y="12596"/>
                      <a:pt x="512569" y="15481"/>
                      <a:pt x="522027" y="23282"/>
                    </a:cubicBezTo>
                    <a:lnTo>
                      <a:pt x="522203" y="23176"/>
                    </a:lnTo>
                    <a:lnTo>
                      <a:pt x="546531" y="8495"/>
                    </a:lnTo>
                    <a:cubicBezTo>
                      <a:pt x="552351" y="7804"/>
                      <a:pt x="558166" y="8456"/>
                      <a:pt x="563418" y="10259"/>
                    </a:cubicBezTo>
                    <a:lnTo>
                      <a:pt x="576531" y="18679"/>
                    </a:lnTo>
                    <a:lnTo>
                      <a:pt x="576922" y="18931"/>
                    </a:lnTo>
                    <a:cubicBezTo>
                      <a:pt x="587206" y="8802"/>
                      <a:pt x="604217" y="5475"/>
                      <a:pt x="618817" y="10737"/>
                    </a:cubicBezTo>
                    <a:cubicBezTo>
                      <a:pt x="629942" y="14745"/>
                      <a:pt x="637919" y="23135"/>
                      <a:pt x="640062" y="33091"/>
                    </a:cubicBezTo>
                    <a:lnTo>
                      <a:pt x="640180" y="33146"/>
                    </a:lnTo>
                    <a:lnTo>
                      <a:pt x="656954" y="41060"/>
                    </a:lnTo>
                    <a:lnTo>
                      <a:pt x="660353" y="45556"/>
                    </a:lnTo>
                    <a:lnTo>
                      <a:pt x="661091" y="43591"/>
                    </a:lnTo>
                    <a:cubicBezTo>
                      <a:pt x="677105" y="29038"/>
                      <a:pt x="703068" y="25794"/>
                      <a:pt x="723464" y="35791"/>
                    </a:cubicBezTo>
                    <a:lnTo>
                      <a:pt x="723482" y="35780"/>
                    </a:lnTo>
                    <a:lnTo>
                      <a:pt x="752483" y="18526"/>
                    </a:lnTo>
                    <a:cubicBezTo>
                      <a:pt x="764284" y="17006"/>
                      <a:pt x="776894" y="19892"/>
                      <a:pt x="786352" y="27693"/>
                    </a:cubicBezTo>
                    <a:lnTo>
                      <a:pt x="786528" y="27587"/>
                    </a:lnTo>
                    <a:lnTo>
                      <a:pt x="810856" y="12906"/>
                    </a:lnTo>
                    <a:cubicBezTo>
                      <a:pt x="816675" y="12215"/>
                      <a:pt x="822491" y="12867"/>
                      <a:pt x="827743" y="14670"/>
                    </a:cubicBezTo>
                    <a:lnTo>
                      <a:pt x="840855" y="23090"/>
                    </a:lnTo>
                    <a:lnTo>
                      <a:pt x="841246" y="23342"/>
                    </a:lnTo>
                    <a:cubicBezTo>
                      <a:pt x="851531" y="13212"/>
                      <a:pt x="868542" y="9886"/>
                      <a:pt x="883141" y="15148"/>
                    </a:cubicBezTo>
                    <a:lnTo>
                      <a:pt x="894975" y="27599"/>
                    </a:lnTo>
                    <a:lnTo>
                      <a:pt x="916950" y="17850"/>
                    </a:lnTo>
                    <a:cubicBezTo>
                      <a:pt x="927992" y="16469"/>
                      <a:pt x="939582" y="18157"/>
                      <a:pt x="949780" y="23156"/>
                    </a:cubicBezTo>
                    <a:lnTo>
                      <a:pt x="949798" y="23145"/>
                    </a:lnTo>
                    <a:lnTo>
                      <a:pt x="978799" y="5891"/>
                    </a:lnTo>
                    <a:cubicBezTo>
                      <a:pt x="990600" y="4372"/>
                      <a:pt x="1003210" y="7257"/>
                      <a:pt x="1012668" y="15058"/>
                    </a:cubicBezTo>
                    <a:lnTo>
                      <a:pt x="1012844" y="14952"/>
                    </a:lnTo>
                    <a:lnTo>
                      <a:pt x="1037172" y="271"/>
                    </a:lnTo>
                    <a:cubicBezTo>
                      <a:pt x="1042992" y="-420"/>
                      <a:pt x="1048807" y="232"/>
                      <a:pt x="1054059" y="2035"/>
                    </a:cubicBezTo>
                    <a:lnTo>
                      <a:pt x="1067172" y="10455"/>
                    </a:lnTo>
                    <a:lnTo>
                      <a:pt x="1067563" y="10707"/>
                    </a:lnTo>
                    <a:cubicBezTo>
                      <a:pt x="1077847" y="578"/>
                      <a:pt x="1094858" y="-2749"/>
                      <a:pt x="1109458" y="2513"/>
                    </a:cubicBezTo>
                    <a:cubicBezTo>
                      <a:pt x="1120583" y="6520"/>
                      <a:pt x="1128560" y="14911"/>
                      <a:pt x="1130703" y="24867"/>
                    </a:cubicBezTo>
                    <a:lnTo>
                      <a:pt x="1130820" y="24922"/>
                    </a:lnTo>
                    <a:lnTo>
                      <a:pt x="1147595" y="32835"/>
                    </a:lnTo>
                    <a:cubicBezTo>
                      <a:pt x="1152283" y="36565"/>
                      <a:pt x="1155885" y="41255"/>
                      <a:pt x="1157969" y="46562"/>
                    </a:cubicBezTo>
                    <a:cubicBezTo>
                      <a:pt x="1160997" y="54266"/>
                      <a:pt x="1160565" y="62634"/>
                      <a:pt x="1156748" y="70087"/>
                    </a:cubicBezTo>
                    <a:cubicBezTo>
                      <a:pt x="1166132" y="80308"/>
                      <a:pt x="1169413" y="93557"/>
                      <a:pt x="1165663" y="106056"/>
                    </a:cubicBezTo>
                    <a:cubicBezTo>
                      <a:pt x="1160677" y="122673"/>
                      <a:pt x="1144172" y="135117"/>
                      <a:pt x="1123902" y="137542"/>
                    </a:cubicBezTo>
                    <a:cubicBezTo>
                      <a:pt x="1123805" y="147914"/>
                      <a:pt x="1118350" y="157750"/>
                      <a:pt x="1108952" y="164521"/>
                    </a:cubicBezTo>
                    <a:cubicBezTo>
                      <a:pt x="1094672" y="174811"/>
                      <a:pt x="1074044" y="176133"/>
                      <a:pt x="1058053" y="167788"/>
                    </a:cubicBezTo>
                    <a:cubicBezTo>
                      <a:pt x="1052881" y="182122"/>
                      <a:pt x="1039033" y="193079"/>
                      <a:pt x="1021679" y="196570"/>
                    </a:cubicBezTo>
                    <a:cubicBezTo>
                      <a:pt x="1001231" y="200683"/>
                      <a:pt x="979889" y="193674"/>
                      <a:pt x="968198" y="179002"/>
                    </a:cubicBezTo>
                    <a:cubicBezTo>
                      <a:pt x="954402" y="185965"/>
                      <a:pt x="938544" y="187489"/>
                      <a:pt x="924134" y="184341"/>
                    </a:cubicBezTo>
                    <a:lnTo>
                      <a:pt x="890582" y="162816"/>
                    </a:lnTo>
                    <a:lnTo>
                      <a:pt x="882636" y="177156"/>
                    </a:lnTo>
                    <a:cubicBezTo>
                      <a:pt x="868355" y="187446"/>
                      <a:pt x="847728" y="188768"/>
                      <a:pt x="831736" y="180423"/>
                    </a:cubicBezTo>
                    <a:cubicBezTo>
                      <a:pt x="826565" y="194757"/>
                      <a:pt x="812716" y="205714"/>
                      <a:pt x="795363" y="209205"/>
                    </a:cubicBezTo>
                    <a:cubicBezTo>
                      <a:pt x="774914" y="213318"/>
                      <a:pt x="753572" y="206309"/>
                      <a:pt x="741882" y="191637"/>
                    </a:cubicBezTo>
                    <a:cubicBezTo>
                      <a:pt x="714289" y="205563"/>
                      <a:pt x="678451" y="197735"/>
                      <a:pt x="662437" y="174279"/>
                    </a:cubicBezTo>
                    <a:cubicBezTo>
                      <a:pt x="654572" y="175050"/>
                      <a:pt x="646947" y="173393"/>
                      <a:pt x="640734" y="169958"/>
                    </a:cubicBezTo>
                    <a:lnTo>
                      <a:pt x="627911" y="155420"/>
                    </a:lnTo>
                    <a:lnTo>
                      <a:pt x="618311" y="172745"/>
                    </a:lnTo>
                    <a:cubicBezTo>
                      <a:pt x="604031" y="183035"/>
                      <a:pt x="583404" y="184357"/>
                      <a:pt x="567412" y="176012"/>
                    </a:cubicBezTo>
                    <a:cubicBezTo>
                      <a:pt x="562241" y="190346"/>
                      <a:pt x="548392" y="201303"/>
                      <a:pt x="531038" y="204794"/>
                    </a:cubicBezTo>
                    <a:cubicBezTo>
                      <a:pt x="510590" y="208907"/>
                      <a:pt x="489248" y="201898"/>
                      <a:pt x="477557" y="187226"/>
                    </a:cubicBezTo>
                    <a:cubicBezTo>
                      <a:pt x="470659" y="190707"/>
                      <a:pt x="463246" y="192829"/>
                      <a:pt x="455756" y="193687"/>
                    </a:cubicBezTo>
                    <a:lnTo>
                      <a:pt x="439854" y="192886"/>
                    </a:lnTo>
                    <a:lnTo>
                      <a:pt x="438975" y="194472"/>
                    </a:lnTo>
                    <a:cubicBezTo>
                      <a:pt x="424695" y="204762"/>
                      <a:pt x="404068" y="206084"/>
                      <a:pt x="388076" y="197739"/>
                    </a:cubicBezTo>
                    <a:cubicBezTo>
                      <a:pt x="382905" y="212073"/>
                      <a:pt x="369056" y="223030"/>
                      <a:pt x="351703" y="226521"/>
                    </a:cubicBezTo>
                    <a:cubicBezTo>
                      <a:pt x="331254" y="230634"/>
                      <a:pt x="309912" y="223625"/>
                      <a:pt x="298221" y="208953"/>
                    </a:cubicBezTo>
                    <a:cubicBezTo>
                      <a:pt x="291324" y="212434"/>
                      <a:pt x="283910" y="214556"/>
                      <a:pt x="276420" y="215414"/>
                    </a:cubicBezTo>
                    <a:lnTo>
                      <a:pt x="271150" y="215148"/>
                    </a:lnTo>
                    <a:lnTo>
                      <a:pt x="263660" y="228666"/>
                    </a:lnTo>
                    <a:cubicBezTo>
                      <a:pt x="249380" y="238955"/>
                      <a:pt x="228752" y="240277"/>
                      <a:pt x="212761" y="231932"/>
                    </a:cubicBezTo>
                    <a:cubicBezTo>
                      <a:pt x="207589" y="246266"/>
                      <a:pt x="193741" y="257223"/>
                      <a:pt x="176387" y="260714"/>
                    </a:cubicBezTo>
                    <a:cubicBezTo>
                      <a:pt x="155938" y="264827"/>
                      <a:pt x="134596" y="257818"/>
                      <a:pt x="122906" y="243146"/>
                    </a:cubicBezTo>
                    <a:cubicBezTo>
                      <a:pt x="95313" y="257072"/>
                      <a:pt x="59476" y="249244"/>
                      <a:pt x="43461" y="225788"/>
                    </a:cubicBezTo>
                    <a:cubicBezTo>
                      <a:pt x="27731" y="227330"/>
                      <a:pt x="12959" y="219163"/>
                      <a:pt x="8532" y="206472"/>
                    </a:cubicBezTo>
                    <a:cubicBezTo>
                      <a:pt x="5325" y="197290"/>
                      <a:pt x="8160" y="187380"/>
                      <a:pt x="15996" y="180398"/>
                    </a:cubicBezTo>
                    <a:cubicBezTo>
                      <a:pt x="4878" y="174922"/>
                      <a:pt x="-1313" y="164413"/>
                      <a:pt x="235" y="153648"/>
                    </a:cubicBezTo>
                    <a:cubicBezTo>
                      <a:pt x="2050" y="141043"/>
                      <a:pt x="14001" y="131170"/>
                      <a:pt x="29018" y="129871"/>
                    </a:cubicBezTo>
                    <a:cubicBezTo>
                      <a:pt x="29107" y="129661"/>
                      <a:pt x="29204" y="129455"/>
                      <a:pt x="29293" y="129244"/>
                    </a:cubicBezTo>
                    <a:cubicBezTo>
                      <a:pt x="27277" y="116832"/>
                      <a:pt x="31980" y="104315"/>
                      <a:pt x="42115" y="95100"/>
                    </a:cubicBezTo>
                    <a:cubicBezTo>
                      <a:pt x="58129" y="80547"/>
                      <a:pt x="84092" y="77303"/>
                      <a:pt x="104488" y="87300"/>
                    </a:cubicBezTo>
                    <a:lnTo>
                      <a:pt x="104506" y="87289"/>
                    </a:lnTo>
                    <a:lnTo>
                      <a:pt x="133507" y="70035"/>
                    </a:lnTo>
                    <a:cubicBezTo>
                      <a:pt x="145308" y="68516"/>
                      <a:pt x="157918" y="71401"/>
                      <a:pt x="167376" y="79202"/>
                    </a:cubicBezTo>
                    <a:lnTo>
                      <a:pt x="167552" y="79096"/>
                    </a:lnTo>
                    <a:lnTo>
                      <a:pt x="191880" y="64415"/>
                    </a:lnTo>
                    <a:cubicBezTo>
                      <a:pt x="197700" y="63724"/>
                      <a:pt x="203515" y="64376"/>
                      <a:pt x="208767" y="66179"/>
                    </a:cubicBezTo>
                    <a:lnTo>
                      <a:pt x="214152" y="69637"/>
                    </a:lnTo>
                    <a:lnTo>
                      <a:pt x="217430" y="60907"/>
                    </a:lnTo>
                    <a:cubicBezTo>
                      <a:pt x="233444" y="46354"/>
                      <a:pt x="259407" y="43110"/>
                      <a:pt x="279804" y="53107"/>
                    </a:cubicBezTo>
                    <a:lnTo>
                      <a:pt x="279822" y="53096"/>
                    </a:lnTo>
                    <a:lnTo>
                      <a:pt x="308823" y="35842"/>
                    </a:lnTo>
                    <a:cubicBezTo>
                      <a:pt x="320624" y="34322"/>
                      <a:pt x="333233" y="37208"/>
                      <a:pt x="342691" y="45009"/>
                    </a:cubicBezTo>
                    <a:lnTo>
                      <a:pt x="342867" y="44903"/>
                    </a:lnTo>
                    <a:lnTo>
                      <a:pt x="367195" y="30222"/>
                    </a:lnTo>
                    <a:cubicBezTo>
                      <a:pt x="373015" y="29531"/>
                      <a:pt x="378830" y="30183"/>
                      <a:pt x="384082" y="31986"/>
                    </a:cubicBezTo>
                    <a:lnTo>
                      <a:pt x="396478" y="39946"/>
                    </a:lnTo>
                    <a:lnTo>
                      <a:pt x="396766" y="39180"/>
                    </a:lnTo>
                    <a:cubicBezTo>
                      <a:pt x="412780" y="24627"/>
                      <a:pt x="438743" y="21383"/>
                      <a:pt x="459140" y="31380"/>
                    </a:cubicBezTo>
                    <a:lnTo>
                      <a:pt x="459158" y="31369"/>
                    </a:lnTo>
                    <a:close/>
                  </a:path>
                </a:pathLst>
              </a:custGeom>
              <a:solidFill>
                <a:srgbClr val="008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02E94D17-68EC-46C8-B104-85DD07936266}"/>
                  </a:ext>
                </a:extLst>
              </p:cNvPr>
              <p:cNvSpPr/>
              <p:nvPr/>
            </p:nvSpPr>
            <p:spPr>
              <a:xfrm>
                <a:off x="3473451" y="3626958"/>
                <a:ext cx="2603078" cy="706305"/>
              </a:xfrm>
              <a:custGeom>
                <a:avLst/>
                <a:gdLst>
                  <a:gd name="connsiteX0" fmla="*/ 0 w 2599477"/>
                  <a:gd name="connsiteY0" fmla="*/ 0 h 1097758"/>
                  <a:gd name="connsiteX1" fmla="*/ 2599477 w 2599477"/>
                  <a:gd name="connsiteY1" fmla="*/ 0 h 1097758"/>
                  <a:gd name="connsiteX2" fmla="*/ 2593189 w 2599477"/>
                  <a:gd name="connsiteY2" fmla="*/ 105827 h 1097758"/>
                  <a:gd name="connsiteX3" fmla="*/ 1299738 w 2599477"/>
                  <a:gd name="connsiteY3" fmla="*/ 1097758 h 1097758"/>
                  <a:gd name="connsiteX4" fmla="*/ 6288 w 2599477"/>
                  <a:gd name="connsiteY4" fmla="*/ 105827 h 1097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9477" h="1097758">
                    <a:moveTo>
                      <a:pt x="0" y="0"/>
                    </a:moveTo>
                    <a:lnTo>
                      <a:pt x="2599477" y="0"/>
                    </a:lnTo>
                    <a:lnTo>
                      <a:pt x="2593189" y="105827"/>
                    </a:lnTo>
                    <a:cubicBezTo>
                      <a:pt x="2526607" y="662980"/>
                      <a:pt x="1972920" y="1097758"/>
                      <a:pt x="1299738" y="1097758"/>
                    </a:cubicBezTo>
                    <a:cubicBezTo>
                      <a:pt x="626557" y="1097758"/>
                      <a:pt x="72869" y="662980"/>
                      <a:pt x="6288" y="105827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AD55A7D-DE5A-4C15-A926-E381F6C5B1AD}"/>
                  </a:ext>
                </a:extLst>
              </p:cNvPr>
              <p:cNvSpPr/>
              <p:nvPr/>
            </p:nvSpPr>
            <p:spPr>
              <a:xfrm>
                <a:off x="4800600" y="3214688"/>
                <a:ext cx="83344" cy="195262"/>
              </a:xfrm>
              <a:custGeom>
                <a:avLst/>
                <a:gdLst>
                  <a:gd name="connsiteX0" fmla="*/ 14288 w 83344"/>
                  <a:gd name="connsiteY0" fmla="*/ 0 h 195262"/>
                  <a:gd name="connsiteX1" fmla="*/ 30956 w 83344"/>
                  <a:gd name="connsiteY1" fmla="*/ 61912 h 195262"/>
                  <a:gd name="connsiteX2" fmla="*/ 76200 w 83344"/>
                  <a:gd name="connsiteY2" fmla="*/ 128587 h 195262"/>
                  <a:gd name="connsiteX3" fmla="*/ 83344 w 83344"/>
                  <a:gd name="connsiteY3" fmla="*/ 159543 h 195262"/>
                  <a:gd name="connsiteX4" fmla="*/ 33338 w 83344"/>
                  <a:gd name="connsiteY4" fmla="*/ 119062 h 195262"/>
                  <a:gd name="connsiteX5" fmla="*/ 38100 w 83344"/>
                  <a:gd name="connsiteY5" fmla="*/ 195262 h 195262"/>
                  <a:gd name="connsiteX6" fmla="*/ 0 w 83344"/>
                  <a:gd name="connsiteY6" fmla="*/ 142875 h 195262"/>
                  <a:gd name="connsiteX7" fmla="*/ 11906 w 83344"/>
                  <a:gd name="connsiteY7" fmla="*/ 109537 h 195262"/>
                  <a:gd name="connsiteX8" fmla="*/ 7144 w 83344"/>
                  <a:gd name="connsiteY8" fmla="*/ 76200 h 195262"/>
                  <a:gd name="connsiteX9" fmla="*/ 4763 w 83344"/>
                  <a:gd name="connsiteY9" fmla="*/ 52387 h 195262"/>
                  <a:gd name="connsiteX10" fmla="*/ 14288 w 83344"/>
                  <a:gd name="connsiteY10" fmla="*/ 0 h 19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344" h="195262">
                    <a:moveTo>
                      <a:pt x="14288" y="0"/>
                    </a:moveTo>
                    <a:lnTo>
                      <a:pt x="30956" y="61912"/>
                    </a:lnTo>
                    <a:lnTo>
                      <a:pt x="76200" y="128587"/>
                    </a:lnTo>
                    <a:lnTo>
                      <a:pt x="83344" y="159543"/>
                    </a:lnTo>
                    <a:lnTo>
                      <a:pt x="33338" y="119062"/>
                    </a:lnTo>
                    <a:lnTo>
                      <a:pt x="38100" y="195262"/>
                    </a:lnTo>
                    <a:lnTo>
                      <a:pt x="0" y="142875"/>
                    </a:lnTo>
                    <a:lnTo>
                      <a:pt x="11906" y="109537"/>
                    </a:lnTo>
                    <a:lnTo>
                      <a:pt x="7144" y="76200"/>
                    </a:lnTo>
                    <a:lnTo>
                      <a:pt x="4763" y="52387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FC52F5EF-8DCC-4394-8A59-07F5503B3C67}"/>
                  </a:ext>
                </a:extLst>
              </p:cNvPr>
              <p:cNvSpPr/>
              <p:nvPr/>
            </p:nvSpPr>
            <p:spPr>
              <a:xfrm>
                <a:off x="4562475" y="3195638"/>
                <a:ext cx="128588" cy="197643"/>
              </a:xfrm>
              <a:custGeom>
                <a:avLst/>
                <a:gdLst>
                  <a:gd name="connsiteX0" fmla="*/ 121444 w 128588"/>
                  <a:gd name="connsiteY0" fmla="*/ 0 h 197643"/>
                  <a:gd name="connsiteX1" fmla="*/ 128588 w 128588"/>
                  <a:gd name="connsiteY1" fmla="*/ 71437 h 197643"/>
                  <a:gd name="connsiteX2" fmla="*/ 104775 w 128588"/>
                  <a:gd name="connsiteY2" fmla="*/ 121443 h 197643"/>
                  <a:gd name="connsiteX3" fmla="*/ 66675 w 128588"/>
                  <a:gd name="connsiteY3" fmla="*/ 185737 h 197643"/>
                  <a:gd name="connsiteX4" fmla="*/ 30956 w 128588"/>
                  <a:gd name="connsiteY4" fmla="*/ 197643 h 197643"/>
                  <a:gd name="connsiteX5" fmla="*/ 30956 w 128588"/>
                  <a:gd name="connsiteY5" fmla="*/ 128587 h 197643"/>
                  <a:gd name="connsiteX6" fmla="*/ 11906 w 128588"/>
                  <a:gd name="connsiteY6" fmla="*/ 69056 h 197643"/>
                  <a:gd name="connsiteX7" fmla="*/ 0 w 128588"/>
                  <a:gd name="connsiteY7" fmla="*/ 57150 h 197643"/>
                  <a:gd name="connsiteX8" fmla="*/ 23813 w 128588"/>
                  <a:gd name="connsiteY8" fmla="*/ 35718 h 197643"/>
                  <a:gd name="connsiteX9" fmla="*/ 54769 w 128588"/>
                  <a:gd name="connsiteY9" fmla="*/ 35718 h 197643"/>
                  <a:gd name="connsiteX10" fmla="*/ 71438 w 128588"/>
                  <a:gd name="connsiteY10" fmla="*/ 23812 h 197643"/>
                  <a:gd name="connsiteX11" fmla="*/ 83344 w 128588"/>
                  <a:gd name="connsiteY11" fmla="*/ 35718 h 197643"/>
                  <a:gd name="connsiteX12" fmla="*/ 121444 w 128588"/>
                  <a:gd name="connsiteY12" fmla="*/ 0 h 19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588" h="197643">
                    <a:moveTo>
                      <a:pt x="121444" y="0"/>
                    </a:moveTo>
                    <a:lnTo>
                      <a:pt x="128588" y="71437"/>
                    </a:lnTo>
                    <a:lnTo>
                      <a:pt x="104775" y="121443"/>
                    </a:lnTo>
                    <a:lnTo>
                      <a:pt x="66675" y="185737"/>
                    </a:lnTo>
                    <a:lnTo>
                      <a:pt x="30956" y="197643"/>
                    </a:lnTo>
                    <a:lnTo>
                      <a:pt x="30956" y="128587"/>
                    </a:lnTo>
                    <a:lnTo>
                      <a:pt x="11906" y="69056"/>
                    </a:lnTo>
                    <a:lnTo>
                      <a:pt x="0" y="57150"/>
                    </a:lnTo>
                    <a:lnTo>
                      <a:pt x="23813" y="35718"/>
                    </a:lnTo>
                    <a:lnTo>
                      <a:pt x="54769" y="35718"/>
                    </a:lnTo>
                    <a:lnTo>
                      <a:pt x="71438" y="23812"/>
                    </a:lnTo>
                    <a:lnTo>
                      <a:pt x="83344" y="35718"/>
                    </a:lnTo>
                    <a:lnTo>
                      <a:pt x="121444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44E1C58-7BF1-42B2-9709-BA17DA899B6F}"/>
                  </a:ext>
                </a:extLst>
              </p:cNvPr>
              <p:cNvSpPr/>
              <p:nvPr/>
            </p:nvSpPr>
            <p:spPr>
              <a:xfrm>
                <a:off x="5019675" y="3250406"/>
                <a:ext cx="364331" cy="190500"/>
              </a:xfrm>
              <a:custGeom>
                <a:avLst/>
                <a:gdLst>
                  <a:gd name="connsiteX0" fmla="*/ 0 w 364331"/>
                  <a:gd name="connsiteY0" fmla="*/ 0 h 190500"/>
                  <a:gd name="connsiteX1" fmla="*/ 30956 w 364331"/>
                  <a:gd name="connsiteY1" fmla="*/ 95250 h 190500"/>
                  <a:gd name="connsiteX2" fmla="*/ 116681 w 364331"/>
                  <a:gd name="connsiteY2" fmla="*/ 100013 h 190500"/>
                  <a:gd name="connsiteX3" fmla="*/ 195263 w 364331"/>
                  <a:gd name="connsiteY3" fmla="*/ 145257 h 190500"/>
                  <a:gd name="connsiteX4" fmla="*/ 214313 w 364331"/>
                  <a:gd name="connsiteY4" fmla="*/ 161925 h 190500"/>
                  <a:gd name="connsiteX5" fmla="*/ 364331 w 364331"/>
                  <a:gd name="connsiteY5" fmla="*/ 190500 h 190500"/>
                  <a:gd name="connsiteX6" fmla="*/ 221456 w 364331"/>
                  <a:gd name="connsiteY6" fmla="*/ 123825 h 190500"/>
                  <a:gd name="connsiteX7" fmla="*/ 178594 w 364331"/>
                  <a:gd name="connsiteY7" fmla="*/ 90488 h 190500"/>
                  <a:gd name="connsiteX8" fmla="*/ 145256 w 364331"/>
                  <a:gd name="connsiteY8" fmla="*/ 59532 h 190500"/>
                  <a:gd name="connsiteX9" fmla="*/ 88106 w 364331"/>
                  <a:gd name="connsiteY9" fmla="*/ 52388 h 190500"/>
                  <a:gd name="connsiteX10" fmla="*/ 66675 w 364331"/>
                  <a:gd name="connsiteY10" fmla="*/ 14288 h 190500"/>
                  <a:gd name="connsiteX11" fmla="*/ 0 w 364331"/>
                  <a:gd name="connsiteY11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4331" h="190500">
                    <a:moveTo>
                      <a:pt x="0" y="0"/>
                    </a:moveTo>
                    <a:lnTo>
                      <a:pt x="30956" y="95250"/>
                    </a:lnTo>
                    <a:lnTo>
                      <a:pt x="116681" y="100013"/>
                    </a:lnTo>
                    <a:lnTo>
                      <a:pt x="195263" y="145257"/>
                    </a:lnTo>
                    <a:cubicBezTo>
                      <a:pt x="210583" y="163130"/>
                      <a:pt x="202232" y="161925"/>
                      <a:pt x="214313" y="161925"/>
                    </a:cubicBezTo>
                    <a:lnTo>
                      <a:pt x="364331" y="190500"/>
                    </a:lnTo>
                    <a:lnTo>
                      <a:pt x="221456" y="123825"/>
                    </a:lnTo>
                    <a:lnTo>
                      <a:pt x="178594" y="90488"/>
                    </a:lnTo>
                    <a:lnTo>
                      <a:pt x="145256" y="59532"/>
                    </a:lnTo>
                    <a:lnTo>
                      <a:pt x="88106" y="52388"/>
                    </a:lnTo>
                    <a:lnTo>
                      <a:pt x="66675" y="142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7F892106-1278-4EC3-A50C-43538EC4A4A7}"/>
              </a:ext>
            </a:extLst>
          </p:cNvPr>
          <p:cNvGrpSpPr/>
          <p:nvPr/>
        </p:nvGrpSpPr>
        <p:grpSpPr>
          <a:xfrm>
            <a:off x="3707726" y="4197524"/>
            <a:ext cx="2562286" cy="1766039"/>
            <a:chOff x="6253447" y="2385060"/>
            <a:chExt cx="2562286" cy="1766039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233A83E7-23CA-4D5C-99CF-2EA9CDFE3F33}"/>
                </a:ext>
              </a:extLst>
            </p:cNvPr>
            <p:cNvGrpSpPr/>
            <p:nvPr/>
          </p:nvGrpSpPr>
          <p:grpSpPr>
            <a:xfrm>
              <a:off x="6253447" y="2614400"/>
              <a:ext cx="2562286" cy="1536699"/>
              <a:chOff x="746064" y="1894185"/>
              <a:chExt cx="2562286" cy="1536699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6C0EA1B9-D548-447B-B692-82C8C3E61FF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8B46AA8C-7437-49E3-AAE7-9D519075D6D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E38CCCCD-D1BC-48D4-83A6-7FE88D0AF2D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9F91FBAA-2DA3-43EB-B813-E8A829531C7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1E51893A-3D86-40BA-AF82-10A6C7DF409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439CE9FF-13CA-4628-A1B9-87B6EE43CF1A}"/>
                </a:ext>
              </a:extLst>
            </p:cNvPr>
            <p:cNvGrpSpPr/>
            <p:nvPr/>
          </p:nvGrpSpPr>
          <p:grpSpPr>
            <a:xfrm>
              <a:off x="6286742" y="2385060"/>
              <a:ext cx="2375950" cy="1447316"/>
              <a:chOff x="-41532" y="402068"/>
              <a:chExt cx="4059009" cy="2472557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0292BD2-19E7-4D86-AE60-9AC52D4F800F}"/>
                  </a:ext>
                </a:extLst>
              </p:cNvPr>
              <p:cNvGrpSpPr/>
              <p:nvPr/>
            </p:nvGrpSpPr>
            <p:grpSpPr>
              <a:xfrm>
                <a:off x="223718" y="402068"/>
                <a:ext cx="2306739" cy="1058344"/>
                <a:chOff x="345974" y="270637"/>
                <a:chExt cx="2306739" cy="1058344"/>
              </a:xfrm>
            </p:grpSpPr>
            <p:sp>
              <p:nvSpPr>
                <p:cNvPr id="183" name="楕円 10">
                  <a:extLst>
                    <a:ext uri="{FF2B5EF4-FFF2-40B4-BE49-F238E27FC236}">
                      <a16:creationId xmlns:a16="http://schemas.microsoft.com/office/drawing/2014/main" id="{405F2C63-09E0-48CA-BCDA-BE5B41BB9A69}"/>
                    </a:ext>
                  </a:extLst>
                </p:cNvPr>
                <p:cNvSpPr/>
                <p:nvPr/>
              </p:nvSpPr>
              <p:spPr>
                <a:xfrm>
                  <a:off x="345974" y="270637"/>
                  <a:ext cx="2306739" cy="1058344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7279" h="1624512">
                      <a:moveTo>
                        <a:pt x="169455" y="750489"/>
                      </a:moveTo>
                      <a:cubicBezTo>
                        <a:pt x="531405" y="267362"/>
                        <a:pt x="1122497" y="15096"/>
                        <a:pt x="1734083" y="296"/>
                      </a:cubicBezTo>
                      <a:cubicBezTo>
                        <a:pt x="2345669" y="-14504"/>
                        <a:pt x="2849535" y="529510"/>
                        <a:pt x="3096019" y="661686"/>
                      </a:cubicBezTo>
                      <a:cubicBezTo>
                        <a:pt x="3347265" y="731950"/>
                        <a:pt x="3333614" y="790837"/>
                        <a:pt x="3155837" y="907651"/>
                      </a:cubicBezTo>
                      <a:cubicBezTo>
                        <a:pt x="2912950" y="1319341"/>
                        <a:pt x="2225859" y="1622639"/>
                        <a:pt x="1662646" y="1624507"/>
                      </a:cubicBezTo>
                      <a:cubicBezTo>
                        <a:pt x="1099433" y="1626375"/>
                        <a:pt x="501672" y="1157398"/>
                        <a:pt x="233757" y="1033160"/>
                      </a:cubicBezTo>
                      <a:cubicBezTo>
                        <a:pt x="-38920" y="975597"/>
                        <a:pt x="-89331" y="844846"/>
                        <a:pt x="169455" y="7504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E100BC87-2532-43C6-911A-3779CEDDDD2A}"/>
                    </a:ext>
                  </a:extLst>
                </p:cNvPr>
                <p:cNvSpPr/>
                <p:nvPr/>
              </p:nvSpPr>
              <p:spPr>
                <a:xfrm>
                  <a:off x="692020" y="282843"/>
                  <a:ext cx="1813945" cy="1044511"/>
                </a:xfrm>
                <a:custGeom>
                  <a:avLst/>
                  <a:gdLst>
                    <a:gd name="connsiteX0" fmla="*/ 1132185 w 1813945"/>
                    <a:gd name="connsiteY0" fmla="*/ 780724 h 1044511"/>
                    <a:gd name="connsiteX1" fmla="*/ 1174311 w 1813945"/>
                    <a:gd name="connsiteY1" fmla="*/ 962520 h 1044511"/>
                    <a:gd name="connsiteX2" fmla="*/ 1175429 w 1813945"/>
                    <a:gd name="connsiteY2" fmla="*/ 998559 h 1044511"/>
                    <a:gd name="connsiteX3" fmla="*/ 1153715 w 1813945"/>
                    <a:gd name="connsiteY3" fmla="*/ 1004463 h 1044511"/>
                    <a:gd name="connsiteX4" fmla="*/ 1153497 w 1813945"/>
                    <a:gd name="connsiteY4" fmla="*/ 992347 h 1044511"/>
                    <a:gd name="connsiteX5" fmla="*/ 1132185 w 1813945"/>
                    <a:gd name="connsiteY5" fmla="*/ 780724 h 1044511"/>
                    <a:gd name="connsiteX6" fmla="*/ 741493 w 1813945"/>
                    <a:gd name="connsiteY6" fmla="*/ 728127 h 1044511"/>
                    <a:gd name="connsiteX7" fmla="*/ 787212 w 1813945"/>
                    <a:gd name="connsiteY7" fmla="*/ 1025784 h 1044511"/>
                    <a:gd name="connsiteX8" fmla="*/ 786631 w 1813945"/>
                    <a:gd name="connsiteY8" fmla="*/ 1044511 h 1044511"/>
                    <a:gd name="connsiteX9" fmla="*/ 764051 w 1813945"/>
                    <a:gd name="connsiteY9" fmla="*/ 1042556 h 1044511"/>
                    <a:gd name="connsiteX10" fmla="*/ 764353 w 1813945"/>
                    <a:gd name="connsiteY10" fmla="*/ 1025784 h 1044511"/>
                    <a:gd name="connsiteX11" fmla="*/ 741493 w 1813945"/>
                    <a:gd name="connsiteY11" fmla="*/ 728127 h 1044511"/>
                    <a:gd name="connsiteX12" fmla="*/ 1525245 w 1813945"/>
                    <a:gd name="connsiteY12" fmla="*/ 610169 h 1044511"/>
                    <a:gd name="connsiteX13" fmla="*/ 1503933 w 1813945"/>
                    <a:gd name="connsiteY13" fmla="*/ 821792 h 1044511"/>
                    <a:gd name="connsiteX14" fmla="*/ 1502936 w 1813945"/>
                    <a:gd name="connsiteY14" fmla="*/ 877228 h 1044511"/>
                    <a:gd name="connsiteX15" fmla="*/ 1480123 w 1813945"/>
                    <a:gd name="connsiteY15" fmla="*/ 888572 h 1044511"/>
                    <a:gd name="connsiteX16" fmla="*/ 1483119 w 1813945"/>
                    <a:gd name="connsiteY16" fmla="*/ 791965 h 1044511"/>
                    <a:gd name="connsiteX17" fmla="*/ 1525245 w 1813945"/>
                    <a:gd name="connsiteY17" fmla="*/ 610169 h 1044511"/>
                    <a:gd name="connsiteX18" fmla="*/ 1774955 w 1813945"/>
                    <a:gd name="connsiteY18" fmla="*/ 504290 h 1044511"/>
                    <a:gd name="connsiteX19" fmla="*/ 1812866 w 1813945"/>
                    <a:gd name="connsiteY19" fmla="*/ 635524 h 1044511"/>
                    <a:gd name="connsiteX20" fmla="*/ 1813945 w 1813945"/>
                    <a:gd name="connsiteY20" fmla="*/ 648465 h 1044511"/>
                    <a:gd name="connsiteX21" fmla="*/ 1793899 w 1813945"/>
                    <a:gd name="connsiteY21" fmla="*/ 673482 h 1044511"/>
                    <a:gd name="connsiteX22" fmla="*/ 1791782 w 1813945"/>
                    <a:gd name="connsiteY22" fmla="*/ 635552 h 1044511"/>
                    <a:gd name="connsiteX23" fmla="*/ 1774955 w 1813945"/>
                    <a:gd name="connsiteY23" fmla="*/ 504290 h 1044511"/>
                    <a:gd name="connsiteX24" fmla="*/ 179598 w 1813945"/>
                    <a:gd name="connsiteY24" fmla="*/ 501453 h 1044511"/>
                    <a:gd name="connsiteX25" fmla="*/ 227223 w 1813945"/>
                    <a:gd name="connsiteY25" fmla="*/ 862566 h 1044511"/>
                    <a:gd name="connsiteX26" fmla="*/ 226811 w 1813945"/>
                    <a:gd name="connsiteY26" fmla="*/ 878043 h 1044511"/>
                    <a:gd name="connsiteX27" fmla="*/ 203357 w 1813945"/>
                    <a:gd name="connsiteY27" fmla="*/ 866011 h 1044511"/>
                    <a:gd name="connsiteX28" fmla="*/ 203410 w 1813945"/>
                    <a:gd name="connsiteY28" fmla="*/ 862567 h 1044511"/>
                    <a:gd name="connsiteX29" fmla="*/ 179598 w 1813945"/>
                    <a:gd name="connsiteY29" fmla="*/ 501455 h 1044511"/>
                    <a:gd name="connsiteX30" fmla="*/ 22971 w 1813945"/>
                    <a:gd name="connsiteY30" fmla="*/ 249674 h 1044511"/>
                    <a:gd name="connsiteX31" fmla="*/ 23969 w 1813945"/>
                    <a:gd name="connsiteY31" fmla="*/ 314227 h 1044511"/>
                    <a:gd name="connsiteX32" fmla="*/ 46168 w 1813945"/>
                    <a:gd name="connsiteY32" fmla="*/ 570964 h 1044511"/>
                    <a:gd name="connsiteX33" fmla="*/ 46168 w 1813945"/>
                    <a:gd name="connsiteY33" fmla="*/ 570966 h 1044511"/>
                    <a:gd name="connsiteX34" fmla="*/ 2286 w 1813945"/>
                    <a:gd name="connsiteY34" fmla="*/ 350414 h 1044511"/>
                    <a:gd name="connsiteX35" fmla="*/ 0 w 1813945"/>
                    <a:gd name="connsiteY35" fmla="*/ 264560 h 1044511"/>
                    <a:gd name="connsiteX36" fmla="*/ 1552380 w 1813945"/>
                    <a:gd name="connsiteY36" fmla="*/ 237799 h 1044511"/>
                    <a:gd name="connsiteX37" fmla="*/ 1561244 w 1813945"/>
                    <a:gd name="connsiteY37" fmla="*/ 243475 h 1044511"/>
                    <a:gd name="connsiteX38" fmla="*/ 1574983 w 1813945"/>
                    <a:gd name="connsiteY38" fmla="*/ 253013 h 1044511"/>
                    <a:gd name="connsiteX39" fmla="*/ 1575525 w 1813945"/>
                    <a:gd name="connsiteY39" fmla="*/ 283142 h 1044511"/>
                    <a:gd name="connsiteX40" fmla="*/ 1596837 w 1813945"/>
                    <a:gd name="connsiteY40" fmla="*/ 494765 h 1044511"/>
                    <a:gd name="connsiteX41" fmla="*/ 1554711 w 1813945"/>
                    <a:gd name="connsiteY41" fmla="*/ 312969 h 1044511"/>
                    <a:gd name="connsiteX42" fmla="*/ 1289715 w 1813945"/>
                    <a:gd name="connsiteY42" fmla="*/ 147232 h 1044511"/>
                    <a:gd name="connsiteX43" fmla="*/ 1335434 w 1813945"/>
                    <a:gd name="connsiteY43" fmla="*/ 378701 h 1044511"/>
                    <a:gd name="connsiteX44" fmla="*/ 1289715 w 1813945"/>
                    <a:gd name="connsiteY44" fmla="*/ 610170 h 1044511"/>
                    <a:gd name="connsiteX45" fmla="*/ 1312575 w 1813945"/>
                    <a:gd name="connsiteY45" fmla="*/ 378701 h 1044511"/>
                    <a:gd name="connsiteX46" fmla="*/ 1289715 w 1813945"/>
                    <a:gd name="connsiteY46" fmla="*/ 147232 h 1044511"/>
                    <a:gd name="connsiteX47" fmla="*/ 523168 w 1813945"/>
                    <a:gd name="connsiteY47" fmla="*/ 142178 h 1044511"/>
                    <a:gd name="connsiteX48" fmla="*/ 568887 w 1813945"/>
                    <a:gd name="connsiteY48" fmla="*/ 439835 h 1044511"/>
                    <a:gd name="connsiteX49" fmla="*/ 523168 w 1813945"/>
                    <a:gd name="connsiteY49" fmla="*/ 737492 h 1044511"/>
                    <a:gd name="connsiteX50" fmla="*/ 546028 w 1813945"/>
                    <a:gd name="connsiteY50" fmla="*/ 439835 h 1044511"/>
                    <a:gd name="connsiteX51" fmla="*/ 523168 w 1813945"/>
                    <a:gd name="connsiteY51" fmla="*/ 142178 h 1044511"/>
                    <a:gd name="connsiteX52" fmla="*/ 949137 w 1813945"/>
                    <a:gd name="connsiteY52" fmla="*/ 118526 h 1044511"/>
                    <a:gd name="connsiteX53" fmla="*/ 926277 w 1813945"/>
                    <a:gd name="connsiteY53" fmla="*/ 416183 h 1044511"/>
                    <a:gd name="connsiteX54" fmla="*/ 949137 w 1813945"/>
                    <a:gd name="connsiteY54" fmla="*/ 713840 h 1044511"/>
                    <a:gd name="connsiteX55" fmla="*/ 903418 w 1813945"/>
                    <a:gd name="connsiteY55" fmla="*/ 416183 h 1044511"/>
                    <a:gd name="connsiteX56" fmla="*/ 949137 w 1813945"/>
                    <a:gd name="connsiteY56" fmla="*/ 118526 h 1044511"/>
                    <a:gd name="connsiteX57" fmla="*/ 309365 w 1813945"/>
                    <a:gd name="connsiteY57" fmla="*/ 99502 h 1044511"/>
                    <a:gd name="connsiteX58" fmla="*/ 312855 w 1813945"/>
                    <a:gd name="connsiteY58" fmla="*/ 162046 h 1044511"/>
                    <a:gd name="connsiteX59" fmla="*/ 329682 w 1813945"/>
                    <a:gd name="connsiteY59" fmla="*/ 293308 h 1044511"/>
                    <a:gd name="connsiteX60" fmla="*/ 287556 w 1813945"/>
                    <a:gd name="connsiteY60" fmla="*/ 111512 h 1044511"/>
                    <a:gd name="connsiteX61" fmla="*/ 287436 w 1813945"/>
                    <a:gd name="connsiteY61" fmla="*/ 107643 h 1044511"/>
                    <a:gd name="connsiteX62" fmla="*/ 1106872 w 1813945"/>
                    <a:gd name="connsiteY62" fmla="*/ 22157 h 1044511"/>
                    <a:gd name="connsiteX63" fmla="*/ 1129400 w 1813945"/>
                    <a:gd name="connsiteY63" fmla="*/ 28049 h 1044511"/>
                    <a:gd name="connsiteX64" fmla="*/ 1129194 w 1813945"/>
                    <a:gd name="connsiteY64" fmla="*/ 39484 h 1044511"/>
                    <a:gd name="connsiteX65" fmla="*/ 1152054 w 1813945"/>
                    <a:gd name="connsiteY65" fmla="*/ 337141 h 1044511"/>
                    <a:gd name="connsiteX66" fmla="*/ 1106335 w 1813945"/>
                    <a:gd name="connsiteY66" fmla="*/ 39484 h 1044511"/>
                    <a:gd name="connsiteX67" fmla="*/ 713284 w 1813945"/>
                    <a:gd name="connsiteY67" fmla="*/ 0 h 1044511"/>
                    <a:gd name="connsiteX68" fmla="*/ 711965 w 1813945"/>
                    <a:gd name="connsiteY68" fmla="*/ 73283 h 1044511"/>
                    <a:gd name="connsiteX69" fmla="*/ 734825 w 1813945"/>
                    <a:gd name="connsiteY69" fmla="*/ 370940 h 1044511"/>
                    <a:gd name="connsiteX70" fmla="*/ 689106 w 1813945"/>
                    <a:gd name="connsiteY70" fmla="*/ 73283 h 1044511"/>
                    <a:gd name="connsiteX71" fmla="*/ 691276 w 1813945"/>
                    <a:gd name="connsiteY71" fmla="*/ 3320 h 1044511"/>
                    <a:gd name="connsiteX72" fmla="*/ 710814 w 1813945"/>
                    <a:gd name="connsiteY72" fmla="*/ 168 h 1044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813945" h="1044511">
                      <a:moveTo>
                        <a:pt x="1132185" y="780724"/>
                      </a:moveTo>
                      <a:cubicBezTo>
                        <a:pt x="1151123" y="780724"/>
                        <a:pt x="1167371" y="855686"/>
                        <a:pt x="1174311" y="962520"/>
                      </a:cubicBezTo>
                      <a:lnTo>
                        <a:pt x="1175429" y="998559"/>
                      </a:lnTo>
                      <a:lnTo>
                        <a:pt x="1153715" y="1004463"/>
                      </a:lnTo>
                      <a:lnTo>
                        <a:pt x="1153497" y="992347"/>
                      </a:lnTo>
                      <a:cubicBezTo>
                        <a:pt x="1150440" y="908631"/>
                        <a:pt x="1142978" y="833424"/>
                        <a:pt x="1132185" y="780724"/>
                      </a:cubicBezTo>
                      <a:close/>
                      <a:moveTo>
                        <a:pt x="741493" y="728127"/>
                      </a:moveTo>
                      <a:cubicBezTo>
                        <a:pt x="766743" y="728127"/>
                        <a:pt x="787212" y="861393"/>
                        <a:pt x="787212" y="1025784"/>
                      </a:cubicBezTo>
                      <a:lnTo>
                        <a:pt x="786631" y="1044511"/>
                      </a:lnTo>
                      <a:lnTo>
                        <a:pt x="764051" y="1042556"/>
                      </a:lnTo>
                      <a:lnTo>
                        <a:pt x="764353" y="1025784"/>
                      </a:lnTo>
                      <a:cubicBezTo>
                        <a:pt x="764353" y="908672"/>
                        <a:pt x="755884" y="798394"/>
                        <a:pt x="741493" y="728127"/>
                      </a:cubicBezTo>
                      <a:close/>
                      <a:moveTo>
                        <a:pt x="1525245" y="610169"/>
                      </a:moveTo>
                      <a:cubicBezTo>
                        <a:pt x="1514452" y="662869"/>
                        <a:pt x="1506990" y="738076"/>
                        <a:pt x="1503933" y="821792"/>
                      </a:cubicBezTo>
                      <a:lnTo>
                        <a:pt x="1502936" y="877228"/>
                      </a:lnTo>
                      <a:lnTo>
                        <a:pt x="1480123" y="888572"/>
                      </a:lnTo>
                      <a:lnTo>
                        <a:pt x="1483119" y="791965"/>
                      </a:lnTo>
                      <a:cubicBezTo>
                        <a:pt x="1490059" y="685131"/>
                        <a:pt x="1506308" y="610169"/>
                        <a:pt x="1525245" y="610169"/>
                      </a:cubicBezTo>
                      <a:close/>
                      <a:moveTo>
                        <a:pt x="1774955" y="504290"/>
                      </a:moveTo>
                      <a:cubicBezTo>
                        <a:pt x="1790736" y="504290"/>
                        <a:pt x="1804650" y="556347"/>
                        <a:pt x="1812866" y="635524"/>
                      </a:cubicBezTo>
                      <a:lnTo>
                        <a:pt x="1813945" y="648465"/>
                      </a:lnTo>
                      <a:lnTo>
                        <a:pt x="1793899" y="673482"/>
                      </a:lnTo>
                      <a:lnTo>
                        <a:pt x="1791782" y="635552"/>
                      </a:lnTo>
                      <a:cubicBezTo>
                        <a:pt x="1787866" y="584560"/>
                        <a:pt x="1782151" y="539424"/>
                        <a:pt x="1774955" y="504290"/>
                      </a:cubicBezTo>
                      <a:close/>
                      <a:moveTo>
                        <a:pt x="179598" y="501453"/>
                      </a:moveTo>
                      <a:cubicBezTo>
                        <a:pt x="205901" y="501453"/>
                        <a:pt x="227223" y="663129"/>
                        <a:pt x="227223" y="862566"/>
                      </a:cubicBezTo>
                      <a:lnTo>
                        <a:pt x="226811" y="878043"/>
                      </a:lnTo>
                      <a:lnTo>
                        <a:pt x="203357" y="866011"/>
                      </a:lnTo>
                      <a:lnTo>
                        <a:pt x="203410" y="862567"/>
                      </a:lnTo>
                      <a:cubicBezTo>
                        <a:pt x="203410" y="720489"/>
                        <a:pt x="194588" y="586702"/>
                        <a:pt x="179598" y="501455"/>
                      </a:cubicBezTo>
                      <a:close/>
                      <a:moveTo>
                        <a:pt x="22971" y="249674"/>
                      </a:moveTo>
                      <a:lnTo>
                        <a:pt x="23969" y="314227"/>
                      </a:lnTo>
                      <a:cubicBezTo>
                        <a:pt x="27153" y="415790"/>
                        <a:pt x="34926" y="507029"/>
                        <a:pt x="46168" y="570964"/>
                      </a:cubicBezTo>
                      <a:lnTo>
                        <a:pt x="46168" y="570966"/>
                      </a:lnTo>
                      <a:cubicBezTo>
                        <a:pt x="26441" y="570966"/>
                        <a:pt x="9515" y="480023"/>
                        <a:pt x="2286" y="350414"/>
                      </a:cubicBezTo>
                      <a:lnTo>
                        <a:pt x="0" y="264560"/>
                      </a:lnTo>
                      <a:close/>
                      <a:moveTo>
                        <a:pt x="1552380" y="237799"/>
                      </a:moveTo>
                      <a:lnTo>
                        <a:pt x="1561244" y="243475"/>
                      </a:lnTo>
                      <a:lnTo>
                        <a:pt x="1574983" y="253013"/>
                      </a:lnTo>
                      <a:lnTo>
                        <a:pt x="1575525" y="283142"/>
                      </a:lnTo>
                      <a:cubicBezTo>
                        <a:pt x="1578582" y="366858"/>
                        <a:pt x="1586044" y="442065"/>
                        <a:pt x="1596837" y="494765"/>
                      </a:cubicBezTo>
                      <a:cubicBezTo>
                        <a:pt x="1577900" y="494765"/>
                        <a:pt x="1561651" y="419803"/>
                        <a:pt x="1554711" y="312969"/>
                      </a:cubicBezTo>
                      <a:close/>
                      <a:moveTo>
                        <a:pt x="1289715" y="147232"/>
                      </a:moveTo>
                      <a:cubicBezTo>
                        <a:pt x="1314965" y="147232"/>
                        <a:pt x="1335434" y="250864"/>
                        <a:pt x="1335434" y="378701"/>
                      </a:cubicBezTo>
                      <a:cubicBezTo>
                        <a:pt x="1335434" y="506538"/>
                        <a:pt x="1314965" y="610170"/>
                        <a:pt x="1289715" y="610170"/>
                      </a:cubicBezTo>
                      <a:cubicBezTo>
                        <a:pt x="1304105" y="555528"/>
                        <a:pt x="1312575" y="469772"/>
                        <a:pt x="1312575" y="378701"/>
                      </a:cubicBezTo>
                      <a:cubicBezTo>
                        <a:pt x="1312575" y="287630"/>
                        <a:pt x="1304106" y="201874"/>
                        <a:pt x="1289715" y="147232"/>
                      </a:cubicBezTo>
                      <a:close/>
                      <a:moveTo>
                        <a:pt x="523168" y="142178"/>
                      </a:moveTo>
                      <a:cubicBezTo>
                        <a:pt x="548418" y="142178"/>
                        <a:pt x="568887" y="275444"/>
                        <a:pt x="568887" y="439835"/>
                      </a:cubicBezTo>
                      <a:cubicBezTo>
                        <a:pt x="568887" y="604226"/>
                        <a:pt x="548418" y="737492"/>
                        <a:pt x="523168" y="737492"/>
                      </a:cubicBezTo>
                      <a:cubicBezTo>
                        <a:pt x="537559" y="667225"/>
                        <a:pt x="546028" y="556947"/>
                        <a:pt x="546028" y="439835"/>
                      </a:cubicBezTo>
                      <a:cubicBezTo>
                        <a:pt x="546028" y="322723"/>
                        <a:pt x="537559" y="212445"/>
                        <a:pt x="523168" y="142178"/>
                      </a:cubicBezTo>
                      <a:close/>
                      <a:moveTo>
                        <a:pt x="949137" y="118526"/>
                      </a:moveTo>
                      <a:cubicBezTo>
                        <a:pt x="934746" y="188793"/>
                        <a:pt x="926277" y="299071"/>
                        <a:pt x="926277" y="416183"/>
                      </a:cubicBezTo>
                      <a:cubicBezTo>
                        <a:pt x="926277" y="533295"/>
                        <a:pt x="934746" y="643573"/>
                        <a:pt x="949137" y="713840"/>
                      </a:cubicBezTo>
                      <a:cubicBezTo>
                        <a:pt x="923887" y="713840"/>
                        <a:pt x="903418" y="580574"/>
                        <a:pt x="903418" y="416183"/>
                      </a:cubicBezTo>
                      <a:cubicBezTo>
                        <a:pt x="903418" y="251792"/>
                        <a:pt x="923887" y="118526"/>
                        <a:pt x="949137" y="118526"/>
                      </a:cubicBezTo>
                      <a:close/>
                      <a:moveTo>
                        <a:pt x="309365" y="99502"/>
                      </a:moveTo>
                      <a:lnTo>
                        <a:pt x="312855" y="162046"/>
                      </a:lnTo>
                      <a:cubicBezTo>
                        <a:pt x="316772" y="213038"/>
                        <a:pt x="322487" y="258175"/>
                        <a:pt x="329682" y="293308"/>
                      </a:cubicBezTo>
                      <a:cubicBezTo>
                        <a:pt x="310745" y="293308"/>
                        <a:pt x="294496" y="218346"/>
                        <a:pt x="287556" y="111512"/>
                      </a:cubicBezTo>
                      <a:lnTo>
                        <a:pt x="287436" y="107643"/>
                      </a:lnTo>
                      <a:close/>
                      <a:moveTo>
                        <a:pt x="1106872" y="22157"/>
                      </a:moveTo>
                      <a:lnTo>
                        <a:pt x="1129400" y="28049"/>
                      </a:lnTo>
                      <a:lnTo>
                        <a:pt x="1129194" y="39484"/>
                      </a:lnTo>
                      <a:cubicBezTo>
                        <a:pt x="1129194" y="156596"/>
                        <a:pt x="1137663" y="266874"/>
                        <a:pt x="1152054" y="337141"/>
                      </a:cubicBezTo>
                      <a:cubicBezTo>
                        <a:pt x="1126804" y="337141"/>
                        <a:pt x="1106335" y="203875"/>
                        <a:pt x="1106335" y="39484"/>
                      </a:cubicBezTo>
                      <a:close/>
                      <a:moveTo>
                        <a:pt x="713284" y="0"/>
                      </a:moveTo>
                      <a:lnTo>
                        <a:pt x="711965" y="73283"/>
                      </a:lnTo>
                      <a:cubicBezTo>
                        <a:pt x="711965" y="190395"/>
                        <a:pt x="720434" y="300673"/>
                        <a:pt x="734825" y="370940"/>
                      </a:cubicBezTo>
                      <a:cubicBezTo>
                        <a:pt x="709575" y="370940"/>
                        <a:pt x="689106" y="237674"/>
                        <a:pt x="689106" y="73283"/>
                      </a:cubicBezTo>
                      <a:lnTo>
                        <a:pt x="691276" y="3320"/>
                      </a:lnTo>
                      <a:lnTo>
                        <a:pt x="710814" y="168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90C9D2F5-ACF2-4BBB-93F6-E094FBB1C20D}"/>
                    </a:ext>
                  </a:extLst>
                </p:cNvPr>
                <p:cNvSpPr/>
                <p:nvPr/>
              </p:nvSpPr>
              <p:spPr>
                <a:xfrm>
                  <a:off x="345974" y="767091"/>
                  <a:ext cx="2306739" cy="560110"/>
                </a:xfrm>
                <a:custGeom>
                  <a:avLst/>
                  <a:gdLst>
                    <a:gd name="connsiteX0" fmla="*/ 10036 w 2306739"/>
                    <a:gd name="connsiteY0" fmla="*/ 56640 h 560110"/>
                    <a:gd name="connsiteX1" fmla="*/ 63643 w 2306739"/>
                    <a:gd name="connsiteY1" fmla="*/ 70312 h 560110"/>
                    <a:gd name="connsiteX2" fmla="*/ 1168061 w 2306739"/>
                    <a:gd name="connsiteY2" fmla="*/ 501123 h 560110"/>
                    <a:gd name="connsiteX3" fmla="*/ 2123865 w 2306739"/>
                    <a:gd name="connsiteY3" fmla="*/ 186816 h 560110"/>
                    <a:gd name="connsiteX4" fmla="*/ 2176911 w 2306739"/>
                    <a:gd name="connsiteY4" fmla="*/ 140000 h 560110"/>
                    <a:gd name="connsiteX5" fmla="*/ 2136757 w 2306739"/>
                    <a:gd name="connsiteY5" fmla="*/ 190109 h 560110"/>
                    <a:gd name="connsiteX6" fmla="*/ 1166707 w 2306739"/>
                    <a:gd name="connsiteY6" fmla="*/ 560107 h 560110"/>
                    <a:gd name="connsiteX7" fmla="*/ 164031 w 2306739"/>
                    <a:gd name="connsiteY7" fmla="*/ 174854 h 560110"/>
                    <a:gd name="connsiteX8" fmla="*/ 2933 w 2306739"/>
                    <a:gd name="connsiteY8" fmla="*/ 66092 h 560110"/>
                    <a:gd name="connsiteX9" fmla="*/ 2305505 w 2306739"/>
                    <a:gd name="connsiteY9" fmla="*/ 0 h 560110"/>
                    <a:gd name="connsiteX10" fmla="*/ 2306411 w 2306739"/>
                    <a:gd name="connsiteY10" fmla="*/ 1593 h 560110"/>
                    <a:gd name="connsiteX11" fmla="*/ 2285367 w 2306739"/>
                    <a:gd name="connsiteY11" fmla="*/ 42380 h 560110"/>
                    <a:gd name="connsiteX12" fmla="*/ 2254779 w 2306739"/>
                    <a:gd name="connsiteY12" fmla="*/ 64267 h 560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06739" h="560110">
                      <a:moveTo>
                        <a:pt x="10036" y="56640"/>
                      </a:moveTo>
                      <a:lnTo>
                        <a:pt x="63643" y="70312"/>
                      </a:lnTo>
                      <a:cubicBezTo>
                        <a:pt x="270720" y="160822"/>
                        <a:pt x="732742" y="502483"/>
                        <a:pt x="1168061" y="501123"/>
                      </a:cubicBezTo>
                      <a:cubicBezTo>
                        <a:pt x="1494550" y="500102"/>
                        <a:pt x="1874897" y="375557"/>
                        <a:pt x="2123865" y="186816"/>
                      </a:cubicBezTo>
                      <a:lnTo>
                        <a:pt x="2176911" y="140000"/>
                      </a:lnTo>
                      <a:lnTo>
                        <a:pt x="2136757" y="190109"/>
                      </a:lnTo>
                      <a:cubicBezTo>
                        <a:pt x="1924889" y="407626"/>
                        <a:pt x="1512521" y="559042"/>
                        <a:pt x="1166707" y="560107"/>
                      </a:cubicBezTo>
                      <a:cubicBezTo>
                        <a:pt x="771491" y="561324"/>
                        <a:pt x="352032" y="255793"/>
                        <a:pt x="164031" y="174854"/>
                      </a:cubicBezTo>
                      <a:cubicBezTo>
                        <a:pt x="44443" y="151415"/>
                        <a:pt x="-14221" y="109352"/>
                        <a:pt x="2933" y="66092"/>
                      </a:cubicBezTo>
                      <a:close/>
                      <a:moveTo>
                        <a:pt x="2305505" y="0"/>
                      </a:moveTo>
                      <a:lnTo>
                        <a:pt x="2306411" y="1593"/>
                      </a:lnTo>
                      <a:cubicBezTo>
                        <a:pt x="2308436" y="14006"/>
                        <a:pt x="2301053" y="27366"/>
                        <a:pt x="2285367" y="42380"/>
                      </a:cubicBezTo>
                      <a:lnTo>
                        <a:pt x="2254779" y="64267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D44E6937-E14E-4C7D-A732-395AA0672CB1}"/>
                  </a:ext>
                </a:extLst>
              </p:cNvPr>
              <p:cNvGrpSpPr/>
              <p:nvPr/>
            </p:nvGrpSpPr>
            <p:grpSpPr>
              <a:xfrm>
                <a:off x="1469768" y="807939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180" name="楕円 10">
                  <a:extLst>
                    <a:ext uri="{FF2B5EF4-FFF2-40B4-BE49-F238E27FC236}">
                      <a16:creationId xmlns:a16="http://schemas.microsoft.com/office/drawing/2014/main" id="{CA479BC6-A9AB-4632-ADC9-34FC708526B7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360D97EA-F245-466F-99D2-FFEA2FCE70D8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81BBB2F0-5DFD-4CE6-9412-BF6ED3BADC5D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3CC4311-0685-4FCD-8A9D-7EA48E40EDDA}"/>
                  </a:ext>
                </a:extLst>
              </p:cNvPr>
              <p:cNvGrpSpPr/>
              <p:nvPr/>
            </p:nvGrpSpPr>
            <p:grpSpPr>
              <a:xfrm rot="771600">
                <a:off x="-41532" y="1265139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177" name="楕円 10">
                  <a:extLst>
                    <a:ext uri="{FF2B5EF4-FFF2-40B4-BE49-F238E27FC236}">
                      <a16:creationId xmlns:a16="http://schemas.microsoft.com/office/drawing/2014/main" id="{9347AC2C-2C99-41DA-86E4-E449FA31DE47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E0FB472E-79C3-425E-B15F-3E1B71B916CE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CF654C16-BCB0-447E-B978-1AC12EDF457A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DC7F89D5-C787-4049-821F-3666A6A702F8}"/>
                  </a:ext>
                </a:extLst>
              </p:cNvPr>
              <p:cNvGrpSpPr/>
              <p:nvPr/>
            </p:nvGrpSpPr>
            <p:grpSpPr>
              <a:xfrm rot="21436732">
                <a:off x="1373065" y="1754272"/>
                <a:ext cx="2547709" cy="1120353"/>
                <a:chOff x="1590232" y="1261045"/>
                <a:chExt cx="2547709" cy="1120353"/>
              </a:xfrm>
            </p:grpSpPr>
            <p:sp>
              <p:nvSpPr>
                <p:cNvPr id="174" name="楕円 10">
                  <a:extLst>
                    <a:ext uri="{FF2B5EF4-FFF2-40B4-BE49-F238E27FC236}">
                      <a16:creationId xmlns:a16="http://schemas.microsoft.com/office/drawing/2014/main" id="{CB68CBD4-E5E2-4FDA-8A9B-54274AAF6B3A}"/>
                    </a:ext>
                  </a:extLst>
                </p:cNvPr>
                <p:cNvSpPr/>
                <p:nvPr/>
              </p:nvSpPr>
              <p:spPr>
                <a:xfrm>
                  <a:off x="1590232" y="1261045"/>
                  <a:ext cx="2547709" cy="1120353"/>
                </a:xfrm>
                <a:custGeom>
                  <a:avLst/>
                  <a:gdLst>
                    <a:gd name="connsiteX0" fmla="*/ 0 w 2805407"/>
                    <a:gd name="connsiteY0" fmla="*/ 745431 h 1490861"/>
                    <a:gd name="connsiteX1" fmla="*/ 1402704 w 2805407"/>
                    <a:gd name="connsiteY1" fmla="*/ 0 h 1490861"/>
                    <a:gd name="connsiteX2" fmla="*/ 2805408 w 2805407"/>
                    <a:gd name="connsiteY2" fmla="*/ 745431 h 1490861"/>
                    <a:gd name="connsiteX3" fmla="*/ 1402704 w 2805407"/>
                    <a:gd name="connsiteY3" fmla="*/ 1490862 h 1490861"/>
                    <a:gd name="connsiteX4" fmla="*/ 0 w 2805407"/>
                    <a:gd name="connsiteY4" fmla="*/ 745431 h 1490861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45431 h 1490862"/>
                    <a:gd name="connsiteX1" fmla="*/ 1607491 w 3010195"/>
                    <a:gd name="connsiteY1" fmla="*/ 0 h 1490862"/>
                    <a:gd name="connsiteX2" fmla="*/ 3010195 w 3010195"/>
                    <a:gd name="connsiteY2" fmla="*/ 745431 h 1490862"/>
                    <a:gd name="connsiteX3" fmla="*/ 1607491 w 3010195"/>
                    <a:gd name="connsiteY3" fmla="*/ 1490862 h 1490862"/>
                    <a:gd name="connsiteX4" fmla="*/ 0 w 3010195"/>
                    <a:gd name="connsiteY4" fmla="*/ 745431 h 1490862"/>
                    <a:gd name="connsiteX0" fmla="*/ 0 w 3010195"/>
                    <a:gd name="connsiteY0" fmla="*/ 750193 h 1495624"/>
                    <a:gd name="connsiteX1" fmla="*/ 1493191 w 3010195"/>
                    <a:gd name="connsiteY1" fmla="*/ 0 h 1495624"/>
                    <a:gd name="connsiteX2" fmla="*/ 3010195 w 3010195"/>
                    <a:gd name="connsiteY2" fmla="*/ 750193 h 1495624"/>
                    <a:gd name="connsiteX3" fmla="*/ 1607491 w 3010195"/>
                    <a:gd name="connsiteY3" fmla="*/ 1495624 h 1495624"/>
                    <a:gd name="connsiteX4" fmla="*/ 0 w 3010195"/>
                    <a:gd name="connsiteY4" fmla="*/ 750193 h 1495624"/>
                    <a:gd name="connsiteX0" fmla="*/ 0 w 3010195"/>
                    <a:gd name="connsiteY0" fmla="*/ 750239 h 1495670"/>
                    <a:gd name="connsiteX1" fmla="*/ 1493191 w 3010195"/>
                    <a:gd name="connsiteY1" fmla="*/ 46 h 1495670"/>
                    <a:gd name="connsiteX2" fmla="*/ 3010195 w 3010195"/>
                    <a:gd name="connsiteY2" fmla="*/ 750239 h 1495670"/>
                    <a:gd name="connsiteX3" fmla="*/ 1607491 w 3010195"/>
                    <a:gd name="connsiteY3" fmla="*/ 1495670 h 1495670"/>
                    <a:gd name="connsiteX4" fmla="*/ 0 w 3010195"/>
                    <a:gd name="connsiteY4" fmla="*/ 750239 h 1495670"/>
                    <a:gd name="connsiteX0" fmla="*/ 162288 w 3172483"/>
                    <a:gd name="connsiteY0" fmla="*/ 750239 h 1496190"/>
                    <a:gd name="connsiteX1" fmla="*/ 1655479 w 3172483"/>
                    <a:gd name="connsiteY1" fmla="*/ 46 h 1496190"/>
                    <a:gd name="connsiteX2" fmla="*/ 3172483 w 3172483"/>
                    <a:gd name="connsiteY2" fmla="*/ 750239 h 1496190"/>
                    <a:gd name="connsiteX3" fmla="*/ 1769779 w 3172483"/>
                    <a:gd name="connsiteY3" fmla="*/ 1495670 h 1496190"/>
                    <a:gd name="connsiteX4" fmla="*/ 217065 w 3172483"/>
                    <a:gd name="connsiteY4" fmla="*/ 866223 h 1496190"/>
                    <a:gd name="connsiteX5" fmla="*/ 162288 w 3172483"/>
                    <a:gd name="connsiteY5" fmla="*/ 750239 h 1496190"/>
                    <a:gd name="connsiteX0" fmla="*/ 134266 w 3215898"/>
                    <a:gd name="connsiteY0" fmla="*/ 679059 h 1496447"/>
                    <a:gd name="connsiteX1" fmla="*/ 1698894 w 3215898"/>
                    <a:gd name="connsiteY1" fmla="*/ 303 h 1496447"/>
                    <a:gd name="connsiteX2" fmla="*/ 3215898 w 3215898"/>
                    <a:gd name="connsiteY2" fmla="*/ 750496 h 1496447"/>
                    <a:gd name="connsiteX3" fmla="*/ 1813194 w 3215898"/>
                    <a:gd name="connsiteY3" fmla="*/ 1495927 h 1496447"/>
                    <a:gd name="connsiteX4" fmla="*/ 260480 w 3215898"/>
                    <a:gd name="connsiteY4" fmla="*/ 866480 h 1496447"/>
                    <a:gd name="connsiteX5" fmla="*/ 134266 w 3215898"/>
                    <a:gd name="connsiteY5" fmla="*/ 679059 h 1496447"/>
                    <a:gd name="connsiteX0" fmla="*/ 134266 w 3215898"/>
                    <a:gd name="connsiteY0" fmla="*/ 679033 h 1496421"/>
                    <a:gd name="connsiteX1" fmla="*/ 1698894 w 3215898"/>
                    <a:gd name="connsiteY1" fmla="*/ 277 h 1496421"/>
                    <a:gd name="connsiteX2" fmla="*/ 3215898 w 3215898"/>
                    <a:gd name="connsiteY2" fmla="*/ 750470 h 1496421"/>
                    <a:gd name="connsiteX3" fmla="*/ 1813194 w 3215898"/>
                    <a:gd name="connsiteY3" fmla="*/ 1495901 h 1496421"/>
                    <a:gd name="connsiteX4" fmla="*/ 260480 w 3215898"/>
                    <a:gd name="connsiteY4" fmla="*/ 866454 h 1496421"/>
                    <a:gd name="connsiteX5" fmla="*/ 134266 w 3215898"/>
                    <a:gd name="connsiteY5" fmla="*/ 679033 h 1496421"/>
                    <a:gd name="connsiteX0" fmla="*/ 127945 w 3209577"/>
                    <a:gd name="connsiteY0" fmla="*/ 679033 h 1497317"/>
                    <a:gd name="connsiteX1" fmla="*/ 1692573 w 3209577"/>
                    <a:gd name="connsiteY1" fmla="*/ 277 h 1497317"/>
                    <a:gd name="connsiteX2" fmla="*/ 3209577 w 3209577"/>
                    <a:gd name="connsiteY2" fmla="*/ 750470 h 1497317"/>
                    <a:gd name="connsiteX3" fmla="*/ 1806873 w 3209577"/>
                    <a:gd name="connsiteY3" fmla="*/ 1495901 h 1497317"/>
                    <a:gd name="connsiteX4" fmla="*/ 273209 w 3209577"/>
                    <a:gd name="connsiteY4" fmla="*/ 933129 h 1497317"/>
                    <a:gd name="connsiteX5" fmla="*/ 127945 w 3209577"/>
                    <a:gd name="connsiteY5" fmla="*/ 679033 h 1497317"/>
                    <a:gd name="connsiteX0" fmla="*/ 129219 w 3210851"/>
                    <a:gd name="connsiteY0" fmla="*/ 679033 h 1497317"/>
                    <a:gd name="connsiteX1" fmla="*/ 1693847 w 3210851"/>
                    <a:gd name="connsiteY1" fmla="*/ 277 h 1497317"/>
                    <a:gd name="connsiteX2" fmla="*/ 3210851 w 3210851"/>
                    <a:gd name="connsiteY2" fmla="*/ 750470 h 1497317"/>
                    <a:gd name="connsiteX3" fmla="*/ 1808147 w 3210851"/>
                    <a:gd name="connsiteY3" fmla="*/ 1495901 h 1497317"/>
                    <a:gd name="connsiteX4" fmla="*/ 274483 w 3210851"/>
                    <a:gd name="connsiteY4" fmla="*/ 933129 h 1497317"/>
                    <a:gd name="connsiteX5" fmla="*/ 129219 w 3210851"/>
                    <a:gd name="connsiteY5" fmla="*/ 679033 h 1497317"/>
                    <a:gd name="connsiteX0" fmla="*/ 129219 w 3210851"/>
                    <a:gd name="connsiteY0" fmla="*/ 721867 h 1540151"/>
                    <a:gd name="connsiteX1" fmla="*/ 1731947 w 3210851"/>
                    <a:gd name="connsiteY1" fmla="*/ 249 h 1540151"/>
                    <a:gd name="connsiteX2" fmla="*/ 3210851 w 3210851"/>
                    <a:gd name="connsiteY2" fmla="*/ 793304 h 1540151"/>
                    <a:gd name="connsiteX3" fmla="*/ 1808147 w 3210851"/>
                    <a:gd name="connsiteY3" fmla="*/ 1538735 h 1540151"/>
                    <a:gd name="connsiteX4" fmla="*/ 274483 w 3210851"/>
                    <a:gd name="connsiteY4" fmla="*/ 975963 h 1540151"/>
                    <a:gd name="connsiteX5" fmla="*/ 129219 w 3210851"/>
                    <a:gd name="connsiteY5" fmla="*/ 721867 h 1540151"/>
                    <a:gd name="connsiteX0" fmla="*/ 129219 w 3210851"/>
                    <a:gd name="connsiteY0" fmla="*/ 721947 h 1540231"/>
                    <a:gd name="connsiteX1" fmla="*/ 1731947 w 3210851"/>
                    <a:gd name="connsiteY1" fmla="*/ 329 h 1540231"/>
                    <a:gd name="connsiteX2" fmla="*/ 3210851 w 3210851"/>
                    <a:gd name="connsiteY2" fmla="*/ 793384 h 1540231"/>
                    <a:gd name="connsiteX3" fmla="*/ 1808147 w 3210851"/>
                    <a:gd name="connsiteY3" fmla="*/ 1538815 h 1540231"/>
                    <a:gd name="connsiteX4" fmla="*/ 274483 w 3210851"/>
                    <a:gd name="connsiteY4" fmla="*/ 976043 h 1540231"/>
                    <a:gd name="connsiteX5" fmla="*/ 129219 w 3210851"/>
                    <a:gd name="connsiteY5" fmla="*/ 721947 h 1540231"/>
                    <a:gd name="connsiteX0" fmla="*/ 129219 w 3349973"/>
                    <a:gd name="connsiteY0" fmla="*/ 722047 h 1540331"/>
                    <a:gd name="connsiteX1" fmla="*/ 1731947 w 3349973"/>
                    <a:gd name="connsiteY1" fmla="*/ 429 h 1540331"/>
                    <a:gd name="connsiteX2" fmla="*/ 3136745 w 3349973"/>
                    <a:gd name="connsiteY2" fmla="*/ 618957 h 1540331"/>
                    <a:gd name="connsiteX3" fmla="*/ 3210851 w 3349973"/>
                    <a:gd name="connsiteY3" fmla="*/ 793484 h 1540331"/>
                    <a:gd name="connsiteX4" fmla="*/ 1808147 w 3349973"/>
                    <a:gd name="connsiteY4" fmla="*/ 1538915 h 1540331"/>
                    <a:gd name="connsiteX5" fmla="*/ 274483 w 3349973"/>
                    <a:gd name="connsiteY5" fmla="*/ 976143 h 1540331"/>
                    <a:gd name="connsiteX6" fmla="*/ 129219 w 3349973"/>
                    <a:gd name="connsiteY6" fmla="*/ 722047 h 1540331"/>
                    <a:gd name="connsiteX0" fmla="*/ 129219 w 3341643"/>
                    <a:gd name="connsiteY0" fmla="*/ 722047 h 1539606"/>
                    <a:gd name="connsiteX1" fmla="*/ 1731947 w 3341643"/>
                    <a:gd name="connsiteY1" fmla="*/ 429 h 1539606"/>
                    <a:gd name="connsiteX2" fmla="*/ 3136745 w 3341643"/>
                    <a:gd name="connsiteY2" fmla="*/ 618957 h 1539606"/>
                    <a:gd name="connsiteX3" fmla="*/ 3196563 w 3341643"/>
                    <a:gd name="connsiteY3" fmla="*/ 850634 h 1539606"/>
                    <a:gd name="connsiteX4" fmla="*/ 1808147 w 3341643"/>
                    <a:gd name="connsiteY4" fmla="*/ 1538915 h 1539606"/>
                    <a:gd name="connsiteX5" fmla="*/ 274483 w 3341643"/>
                    <a:gd name="connsiteY5" fmla="*/ 976143 h 1539606"/>
                    <a:gd name="connsiteX6" fmla="*/ 129219 w 3341643"/>
                    <a:gd name="connsiteY6" fmla="*/ 722047 h 1539606"/>
                    <a:gd name="connsiteX0" fmla="*/ 129219 w 3326327"/>
                    <a:gd name="connsiteY0" fmla="*/ 722047 h 1539606"/>
                    <a:gd name="connsiteX1" fmla="*/ 1731947 w 3326327"/>
                    <a:gd name="connsiteY1" fmla="*/ 429 h 1539606"/>
                    <a:gd name="connsiteX2" fmla="*/ 3136745 w 3326327"/>
                    <a:gd name="connsiteY2" fmla="*/ 618957 h 1539606"/>
                    <a:gd name="connsiteX3" fmla="*/ 3196563 w 3326327"/>
                    <a:gd name="connsiteY3" fmla="*/ 850634 h 1539606"/>
                    <a:gd name="connsiteX4" fmla="*/ 1808147 w 3326327"/>
                    <a:gd name="connsiteY4" fmla="*/ 1538915 h 1539606"/>
                    <a:gd name="connsiteX5" fmla="*/ 274483 w 3326327"/>
                    <a:gd name="connsiteY5" fmla="*/ 976143 h 1539606"/>
                    <a:gd name="connsiteX6" fmla="*/ 129219 w 3326327"/>
                    <a:gd name="connsiteY6" fmla="*/ 722047 h 1539606"/>
                    <a:gd name="connsiteX0" fmla="*/ 129219 w 3328005"/>
                    <a:gd name="connsiteY0" fmla="*/ 722047 h 1539606"/>
                    <a:gd name="connsiteX1" fmla="*/ 1731947 w 3328005"/>
                    <a:gd name="connsiteY1" fmla="*/ 429 h 1539606"/>
                    <a:gd name="connsiteX2" fmla="*/ 3136745 w 3328005"/>
                    <a:gd name="connsiteY2" fmla="*/ 618957 h 1539606"/>
                    <a:gd name="connsiteX3" fmla="*/ 3196563 w 3328005"/>
                    <a:gd name="connsiteY3" fmla="*/ 850634 h 1539606"/>
                    <a:gd name="connsiteX4" fmla="*/ 1808147 w 3328005"/>
                    <a:gd name="connsiteY4" fmla="*/ 1538915 h 1539606"/>
                    <a:gd name="connsiteX5" fmla="*/ 274483 w 3328005"/>
                    <a:gd name="connsiteY5" fmla="*/ 976143 h 1539606"/>
                    <a:gd name="connsiteX6" fmla="*/ 129219 w 3328005"/>
                    <a:gd name="connsiteY6" fmla="*/ 722047 h 1539606"/>
                    <a:gd name="connsiteX0" fmla="*/ 129219 w 3328005"/>
                    <a:gd name="connsiteY0" fmla="*/ 722185 h 1539744"/>
                    <a:gd name="connsiteX1" fmla="*/ 1731947 w 3328005"/>
                    <a:gd name="connsiteY1" fmla="*/ 567 h 1539744"/>
                    <a:gd name="connsiteX2" fmla="*/ 3136745 w 3328005"/>
                    <a:gd name="connsiteY2" fmla="*/ 604807 h 1539744"/>
                    <a:gd name="connsiteX3" fmla="*/ 3196563 w 3328005"/>
                    <a:gd name="connsiteY3" fmla="*/ 850772 h 1539744"/>
                    <a:gd name="connsiteX4" fmla="*/ 1808147 w 3328005"/>
                    <a:gd name="connsiteY4" fmla="*/ 1539053 h 1539744"/>
                    <a:gd name="connsiteX5" fmla="*/ 274483 w 3328005"/>
                    <a:gd name="connsiteY5" fmla="*/ 976281 h 1539744"/>
                    <a:gd name="connsiteX6" fmla="*/ 129219 w 3328005"/>
                    <a:gd name="connsiteY6" fmla="*/ 722185 h 1539744"/>
                    <a:gd name="connsiteX0" fmla="*/ 129219 w 3328005"/>
                    <a:gd name="connsiteY0" fmla="*/ 722185 h 1568280"/>
                    <a:gd name="connsiteX1" fmla="*/ 1731947 w 3328005"/>
                    <a:gd name="connsiteY1" fmla="*/ 567 h 1568280"/>
                    <a:gd name="connsiteX2" fmla="*/ 3136745 w 3328005"/>
                    <a:gd name="connsiteY2" fmla="*/ 604807 h 1568280"/>
                    <a:gd name="connsiteX3" fmla="*/ 3196563 w 3328005"/>
                    <a:gd name="connsiteY3" fmla="*/ 850772 h 1568280"/>
                    <a:gd name="connsiteX4" fmla="*/ 1703372 w 3328005"/>
                    <a:gd name="connsiteY4" fmla="*/ 1567628 h 1568280"/>
                    <a:gd name="connsiteX5" fmla="*/ 274483 w 3328005"/>
                    <a:gd name="connsiteY5" fmla="*/ 976281 h 1568280"/>
                    <a:gd name="connsiteX6" fmla="*/ 129219 w 3328005"/>
                    <a:gd name="connsiteY6" fmla="*/ 722185 h 1568280"/>
                    <a:gd name="connsiteX0" fmla="*/ 129219 w 3328005"/>
                    <a:gd name="connsiteY0" fmla="*/ 722185 h 1567633"/>
                    <a:gd name="connsiteX1" fmla="*/ 1731947 w 3328005"/>
                    <a:gd name="connsiteY1" fmla="*/ 567 h 1567633"/>
                    <a:gd name="connsiteX2" fmla="*/ 3136745 w 3328005"/>
                    <a:gd name="connsiteY2" fmla="*/ 604807 h 1567633"/>
                    <a:gd name="connsiteX3" fmla="*/ 3196563 w 3328005"/>
                    <a:gd name="connsiteY3" fmla="*/ 850772 h 1567633"/>
                    <a:gd name="connsiteX4" fmla="*/ 1703372 w 3328005"/>
                    <a:gd name="connsiteY4" fmla="*/ 1567628 h 1567633"/>
                    <a:gd name="connsiteX5" fmla="*/ 274483 w 3328005"/>
                    <a:gd name="connsiteY5" fmla="*/ 976281 h 1567633"/>
                    <a:gd name="connsiteX6" fmla="*/ 129219 w 3328005"/>
                    <a:gd name="connsiteY6" fmla="*/ 722185 h 1567633"/>
                    <a:gd name="connsiteX0" fmla="*/ 129219 w 3328005"/>
                    <a:gd name="connsiteY0" fmla="*/ 721810 h 1567258"/>
                    <a:gd name="connsiteX1" fmla="*/ 1731947 w 3328005"/>
                    <a:gd name="connsiteY1" fmla="*/ 192 h 1567258"/>
                    <a:gd name="connsiteX2" fmla="*/ 3136745 w 3328005"/>
                    <a:gd name="connsiteY2" fmla="*/ 604432 h 1567258"/>
                    <a:gd name="connsiteX3" fmla="*/ 3196563 w 3328005"/>
                    <a:gd name="connsiteY3" fmla="*/ 850397 h 1567258"/>
                    <a:gd name="connsiteX4" fmla="*/ 1703372 w 3328005"/>
                    <a:gd name="connsiteY4" fmla="*/ 1567253 h 1567258"/>
                    <a:gd name="connsiteX5" fmla="*/ 274483 w 3328005"/>
                    <a:gd name="connsiteY5" fmla="*/ 975906 h 1567258"/>
                    <a:gd name="connsiteX6" fmla="*/ 129219 w 3328005"/>
                    <a:gd name="connsiteY6" fmla="*/ 721810 h 1567258"/>
                    <a:gd name="connsiteX0" fmla="*/ 159743 w 3277567"/>
                    <a:gd name="connsiteY0" fmla="*/ 693373 h 1567396"/>
                    <a:gd name="connsiteX1" fmla="*/ 1681509 w 3277567"/>
                    <a:gd name="connsiteY1" fmla="*/ 330 h 1567396"/>
                    <a:gd name="connsiteX2" fmla="*/ 3086307 w 3277567"/>
                    <a:gd name="connsiteY2" fmla="*/ 604570 h 1567396"/>
                    <a:gd name="connsiteX3" fmla="*/ 3146125 w 3277567"/>
                    <a:gd name="connsiteY3" fmla="*/ 850535 h 1567396"/>
                    <a:gd name="connsiteX4" fmla="*/ 1652934 w 3277567"/>
                    <a:gd name="connsiteY4" fmla="*/ 1567391 h 1567396"/>
                    <a:gd name="connsiteX5" fmla="*/ 224045 w 3277567"/>
                    <a:gd name="connsiteY5" fmla="*/ 976044 h 1567396"/>
                    <a:gd name="connsiteX6" fmla="*/ 159743 w 3277567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693373 h 1567396"/>
                    <a:gd name="connsiteX1" fmla="*/ 1691221 w 3287279"/>
                    <a:gd name="connsiteY1" fmla="*/ 330 h 1567396"/>
                    <a:gd name="connsiteX2" fmla="*/ 3096019 w 3287279"/>
                    <a:gd name="connsiteY2" fmla="*/ 604570 h 1567396"/>
                    <a:gd name="connsiteX3" fmla="*/ 3155837 w 3287279"/>
                    <a:gd name="connsiteY3" fmla="*/ 850535 h 1567396"/>
                    <a:gd name="connsiteX4" fmla="*/ 1662646 w 3287279"/>
                    <a:gd name="connsiteY4" fmla="*/ 1567391 h 1567396"/>
                    <a:gd name="connsiteX5" fmla="*/ 233757 w 3287279"/>
                    <a:gd name="connsiteY5" fmla="*/ 976044 h 1567396"/>
                    <a:gd name="connsiteX6" fmla="*/ 169455 w 3287279"/>
                    <a:gd name="connsiteY6" fmla="*/ 693373 h 1567396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07651 h 1581674"/>
                    <a:gd name="connsiteX1" fmla="*/ 1700746 w 3287279"/>
                    <a:gd name="connsiteY1" fmla="*/ 321 h 1581674"/>
                    <a:gd name="connsiteX2" fmla="*/ 3096019 w 3287279"/>
                    <a:gd name="connsiteY2" fmla="*/ 618848 h 1581674"/>
                    <a:gd name="connsiteX3" fmla="*/ 3155837 w 3287279"/>
                    <a:gd name="connsiteY3" fmla="*/ 864813 h 1581674"/>
                    <a:gd name="connsiteX4" fmla="*/ 1662646 w 3287279"/>
                    <a:gd name="connsiteY4" fmla="*/ 1581669 h 1581674"/>
                    <a:gd name="connsiteX5" fmla="*/ 233757 w 3287279"/>
                    <a:gd name="connsiteY5" fmla="*/ 990322 h 1581674"/>
                    <a:gd name="connsiteX6" fmla="*/ 169455 w 3287279"/>
                    <a:gd name="connsiteY6" fmla="*/ 707651 h 1581674"/>
                    <a:gd name="connsiteX0" fmla="*/ 169455 w 3287279"/>
                    <a:gd name="connsiteY0" fmla="*/ 750489 h 1624512"/>
                    <a:gd name="connsiteX1" fmla="*/ 1734083 w 3287279"/>
                    <a:gd name="connsiteY1" fmla="*/ 296 h 1624512"/>
                    <a:gd name="connsiteX2" fmla="*/ 3096019 w 3287279"/>
                    <a:gd name="connsiteY2" fmla="*/ 661686 h 1624512"/>
                    <a:gd name="connsiteX3" fmla="*/ 3155837 w 3287279"/>
                    <a:gd name="connsiteY3" fmla="*/ 907651 h 1624512"/>
                    <a:gd name="connsiteX4" fmla="*/ 1662646 w 3287279"/>
                    <a:gd name="connsiteY4" fmla="*/ 1624507 h 1624512"/>
                    <a:gd name="connsiteX5" fmla="*/ 233757 w 3287279"/>
                    <a:gd name="connsiteY5" fmla="*/ 1033160 h 1624512"/>
                    <a:gd name="connsiteX6" fmla="*/ 169455 w 3287279"/>
                    <a:gd name="connsiteY6" fmla="*/ 750489 h 1624512"/>
                    <a:gd name="connsiteX0" fmla="*/ 169455 w 3287279"/>
                    <a:gd name="connsiteY0" fmla="*/ 750489 h 1624919"/>
                    <a:gd name="connsiteX1" fmla="*/ 1734083 w 3287279"/>
                    <a:gd name="connsiteY1" fmla="*/ 296 h 1624919"/>
                    <a:gd name="connsiteX2" fmla="*/ 3096019 w 3287279"/>
                    <a:gd name="connsiteY2" fmla="*/ 661686 h 1624919"/>
                    <a:gd name="connsiteX3" fmla="*/ 3155837 w 3287279"/>
                    <a:gd name="connsiteY3" fmla="*/ 907651 h 1624919"/>
                    <a:gd name="connsiteX4" fmla="*/ 1662646 w 3287279"/>
                    <a:gd name="connsiteY4" fmla="*/ 1624507 h 1624919"/>
                    <a:gd name="connsiteX5" fmla="*/ 233757 w 3287279"/>
                    <a:gd name="connsiteY5" fmla="*/ 1033160 h 1624919"/>
                    <a:gd name="connsiteX6" fmla="*/ 169455 w 3287279"/>
                    <a:gd name="connsiteY6" fmla="*/ 750489 h 1624919"/>
                    <a:gd name="connsiteX0" fmla="*/ 169455 w 3287279"/>
                    <a:gd name="connsiteY0" fmla="*/ 794327 h 1668756"/>
                    <a:gd name="connsiteX1" fmla="*/ 1740186 w 3287279"/>
                    <a:gd name="connsiteY1" fmla="*/ 273 h 1668756"/>
                    <a:gd name="connsiteX2" fmla="*/ 3096019 w 3287279"/>
                    <a:gd name="connsiteY2" fmla="*/ 705524 h 1668756"/>
                    <a:gd name="connsiteX3" fmla="*/ 3155837 w 3287279"/>
                    <a:gd name="connsiteY3" fmla="*/ 951489 h 1668756"/>
                    <a:gd name="connsiteX4" fmla="*/ 1662646 w 3287279"/>
                    <a:gd name="connsiteY4" fmla="*/ 1668345 h 1668756"/>
                    <a:gd name="connsiteX5" fmla="*/ 233757 w 3287279"/>
                    <a:gd name="connsiteY5" fmla="*/ 1076998 h 1668756"/>
                    <a:gd name="connsiteX6" fmla="*/ 169455 w 3287279"/>
                    <a:gd name="connsiteY6" fmla="*/ 794327 h 1668756"/>
                    <a:gd name="connsiteX0" fmla="*/ 169455 w 3287279"/>
                    <a:gd name="connsiteY0" fmla="*/ 794329 h 1668758"/>
                    <a:gd name="connsiteX1" fmla="*/ 1740186 w 3287279"/>
                    <a:gd name="connsiteY1" fmla="*/ 275 h 1668758"/>
                    <a:gd name="connsiteX2" fmla="*/ 3096019 w 3287279"/>
                    <a:gd name="connsiteY2" fmla="*/ 705526 h 1668758"/>
                    <a:gd name="connsiteX3" fmla="*/ 3155837 w 3287279"/>
                    <a:gd name="connsiteY3" fmla="*/ 951491 h 1668758"/>
                    <a:gd name="connsiteX4" fmla="*/ 1662646 w 3287279"/>
                    <a:gd name="connsiteY4" fmla="*/ 1668347 h 1668758"/>
                    <a:gd name="connsiteX5" fmla="*/ 233757 w 3287279"/>
                    <a:gd name="connsiteY5" fmla="*/ 1077000 h 1668758"/>
                    <a:gd name="connsiteX6" fmla="*/ 169455 w 3287279"/>
                    <a:gd name="connsiteY6" fmla="*/ 794329 h 1668758"/>
                    <a:gd name="connsiteX0" fmla="*/ 169455 w 3287279"/>
                    <a:gd name="connsiteY0" fmla="*/ 794866 h 1669295"/>
                    <a:gd name="connsiteX1" fmla="*/ 1740186 w 3287279"/>
                    <a:gd name="connsiteY1" fmla="*/ 812 h 1669295"/>
                    <a:gd name="connsiteX2" fmla="*/ 3096020 w 3287279"/>
                    <a:gd name="connsiteY2" fmla="*/ 647581 h 1669295"/>
                    <a:gd name="connsiteX3" fmla="*/ 3155837 w 3287279"/>
                    <a:gd name="connsiteY3" fmla="*/ 952028 h 1669295"/>
                    <a:gd name="connsiteX4" fmla="*/ 1662646 w 3287279"/>
                    <a:gd name="connsiteY4" fmla="*/ 1668884 h 1669295"/>
                    <a:gd name="connsiteX5" fmla="*/ 233757 w 3287279"/>
                    <a:gd name="connsiteY5" fmla="*/ 1077537 h 1669295"/>
                    <a:gd name="connsiteX6" fmla="*/ 169455 w 3287279"/>
                    <a:gd name="connsiteY6" fmla="*/ 794866 h 1669295"/>
                    <a:gd name="connsiteX0" fmla="*/ 169455 w 3276755"/>
                    <a:gd name="connsiteY0" fmla="*/ 794866 h 1669295"/>
                    <a:gd name="connsiteX1" fmla="*/ 1740186 w 3276755"/>
                    <a:gd name="connsiteY1" fmla="*/ 812 h 1669295"/>
                    <a:gd name="connsiteX2" fmla="*/ 3096020 w 3276755"/>
                    <a:gd name="connsiteY2" fmla="*/ 647581 h 1669295"/>
                    <a:gd name="connsiteX3" fmla="*/ 3155837 w 3276755"/>
                    <a:gd name="connsiteY3" fmla="*/ 952028 h 1669295"/>
                    <a:gd name="connsiteX4" fmla="*/ 1662646 w 3276755"/>
                    <a:gd name="connsiteY4" fmla="*/ 1668884 h 1669295"/>
                    <a:gd name="connsiteX5" fmla="*/ 233757 w 3276755"/>
                    <a:gd name="connsiteY5" fmla="*/ 1077537 h 1669295"/>
                    <a:gd name="connsiteX6" fmla="*/ 169455 w 3276755"/>
                    <a:gd name="connsiteY6" fmla="*/ 794866 h 1669295"/>
                    <a:gd name="connsiteX0" fmla="*/ 169455 w 3276756"/>
                    <a:gd name="connsiteY0" fmla="*/ 794866 h 1669218"/>
                    <a:gd name="connsiteX1" fmla="*/ 1740186 w 3276756"/>
                    <a:gd name="connsiteY1" fmla="*/ 812 h 1669218"/>
                    <a:gd name="connsiteX2" fmla="*/ 3096020 w 3276756"/>
                    <a:gd name="connsiteY2" fmla="*/ 647581 h 1669218"/>
                    <a:gd name="connsiteX3" fmla="*/ 3155838 w 3276756"/>
                    <a:gd name="connsiteY3" fmla="*/ 988580 h 1669218"/>
                    <a:gd name="connsiteX4" fmla="*/ 1662646 w 3276756"/>
                    <a:gd name="connsiteY4" fmla="*/ 1668884 h 1669218"/>
                    <a:gd name="connsiteX5" fmla="*/ 233757 w 3276756"/>
                    <a:gd name="connsiteY5" fmla="*/ 1077537 h 1669218"/>
                    <a:gd name="connsiteX6" fmla="*/ 169455 w 3276756"/>
                    <a:gd name="connsiteY6" fmla="*/ 794866 h 1669218"/>
                    <a:gd name="connsiteX0" fmla="*/ 169455 w 3286776"/>
                    <a:gd name="connsiteY0" fmla="*/ 794866 h 1669218"/>
                    <a:gd name="connsiteX1" fmla="*/ 1740186 w 3286776"/>
                    <a:gd name="connsiteY1" fmla="*/ 812 h 1669218"/>
                    <a:gd name="connsiteX2" fmla="*/ 3096020 w 3286776"/>
                    <a:gd name="connsiteY2" fmla="*/ 647581 h 1669218"/>
                    <a:gd name="connsiteX3" fmla="*/ 3155838 w 3286776"/>
                    <a:gd name="connsiteY3" fmla="*/ 988580 h 1669218"/>
                    <a:gd name="connsiteX4" fmla="*/ 1662646 w 3286776"/>
                    <a:gd name="connsiteY4" fmla="*/ 1668884 h 1669218"/>
                    <a:gd name="connsiteX5" fmla="*/ 233757 w 3286776"/>
                    <a:gd name="connsiteY5" fmla="*/ 1077537 h 1669218"/>
                    <a:gd name="connsiteX6" fmla="*/ 169455 w 3286776"/>
                    <a:gd name="connsiteY6" fmla="*/ 794866 h 1669218"/>
                    <a:gd name="connsiteX0" fmla="*/ 177375 w 3276391"/>
                    <a:gd name="connsiteY0" fmla="*/ 757971 h 1668874"/>
                    <a:gd name="connsiteX1" fmla="*/ 1729801 w 3276391"/>
                    <a:gd name="connsiteY1" fmla="*/ 468 h 1668874"/>
                    <a:gd name="connsiteX2" fmla="*/ 3085635 w 3276391"/>
                    <a:gd name="connsiteY2" fmla="*/ 647237 h 1668874"/>
                    <a:gd name="connsiteX3" fmla="*/ 3145453 w 3276391"/>
                    <a:gd name="connsiteY3" fmla="*/ 988236 h 1668874"/>
                    <a:gd name="connsiteX4" fmla="*/ 1652261 w 3276391"/>
                    <a:gd name="connsiteY4" fmla="*/ 1668540 h 1668874"/>
                    <a:gd name="connsiteX5" fmla="*/ 223372 w 3276391"/>
                    <a:gd name="connsiteY5" fmla="*/ 1077193 h 1668874"/>
                    <a:gd name="connsiteX6" fmla="*/ 177375 w 3276391"/>
                    <a:gd name="connsiteY6" fmla="*/ 757971 h 1668874"/>
                    <a:gd name="connsiteX0" fmla="*/ 169456 w 3268472"/>
                    <a:gd name="connsiteY0" fmla="*/ 757971 h 1669242"/>
                    <a:gd name="connsiteX1" fmla="*/ 1721882 w 3268472"/>
                    <a:gd name="connsiteY1" fmla="*/ 468 h 1669242"/>
                    <a:gd name="connsiteX2" fmla="*/ 3077716 w 3268472"/>
                    <a:gd name="connsiteY2" fmla="*/ 647237 h 1669242"/>
                    <a:gd name="connsiteX3" fmla="*/ 3137534 w 3268472"/>
                    <a:gd name="connsiteY3" fmla="*/ 988236 h 1669242"/>
                    <a:gd name="connsiteX4" fmla="*/ 1644342 w 3268472"/>
                    <a:gd name="connsiteY4" fmla="*/ 1668540 h 1669242"/>
                    <a:gd name="connsiteX5" fmla="*/ 233758 w 3268472"/>
                    <a:gd name="connsiteY5" fmla="*/ 1113743 h 1669242"/>
                    <a:gd name="connsiteX6" fmla="*/ 169456 w 3268472"/>
                    <a:gd name="connsiteY6" fmla="*/ 757971 h 1669242"/>
                    <a:gd name="connsiteX0" fmla="*/ 194872 w 3293888"/>
                    <a:gd name="connsiteY0" fmla="*/ 757971 h 1669244"/>
                    <a:gd name="connsiteX1" fmla="*/ 1747298 w 3293888"/>
                    <a:gd name="connsiteY1" fmla="*/ 468 h 1669244"/>
                    <a:gd name="connsiteX2" fmla="*/ 3103132 w 3293888"/>
                    <a:gd name="connsiteY2" fmla="*/ 647237 h 1669244"/>
                    <a:gd name="connsiteX3" fmla="*/ 3162950 w 3293888"/>
                    <a:gd name="connsiteY3" fmla="*/ 988236 h 1669244"/>
                    <a:gd name="connsiteX4" fmla="*/ 1669758 w 3293888"/>
                    <a:gd name="connsiteY4" fmla="*/ 1668540 h 1669244"/>
                    <a:gd name="connsiteX5" fmla="*/ 259174 w 3293888"/>
                    <a:gd name="connsiteY5" fmla="*/ 1113743 h 1669244"/>
                    <a:gd name="connsiteX6" fmla="*/ 194872 w 3293888"/>
                    <a:gd name="connsiteY6" fmla="*/ 757971 h 1669244"/>
                    <a:gd name="connsiteX0" fmla="*/ 194873 w 3293889"/>
                    <a:gd name="connsiteY0" fmla="*/ 757971 h 1720346"/>
                    <a:gd name="connsiteX1" fmla="*/ 1747299 w 3293889"/>
                    <a:gd name="connsiteY1" fmla="*/ 468 h 1720346"/>
                    <a:gd name="connsiteX2" fmla="*/ 3103133 w 3293889"/>
                    <a:gd name="connsiteY2" fmla="*/ 647237 h 1720346"/>
                    <a:gd name="connsiteX3" fmla="*/ 3162951 w 3293889"/>
                    <a:gd name="connsiteY3" fmla="*/ 988236 h 1720346"/>
                    <a:gd name="connsiteX4" fmla="*/ 1694166 w 3293889"/>
                    <a:gd name="connsiteY4" fmla="*/ 1719712 h 1720346"/>
                    <a:gd name="connsiteX5" fmla="*/ 259175 w 3293889"/>
                    <a:gd name="connsiteY5" fmla="*/ 1113743 h 1720346"/>
                    <a:gd name="connsiteX6" fmla="*/ 194873 w 3293889"/>
                    <a:gd name="connsiteY6" fmla="*/ 757971 h 1720346"/>
                    <a:gd name="connsiteX0" fmla="*/ 194873 w 3293889"/>
                    <a:gd name="connsiteY0" fmla="*/ 757971 h 1719866"/>
                    <a:gd name="connsiteX1" fmla="*/ 1747299 w 3293889"/>
                    <a:gd name="connsiteY1" fmla="*/ 468 h 1719866"/>
                    <a:gd name="connsiteX2" fmla="*/ 3103133 w 3293889"/>
                    <a:gd name="connsiteY2" fmla="*/ 647237 h 1719866"/>
                    <a:gd name="connsiteX3" fmla="*/ 3162951 w 3293889"/>
                    <a:gd name="connsiteY3" fmla="*/ 988236 h 1719866"/>
                    <a:gd name="connsiteX4" fmla="*/ 1694166 w 3293889"/>
                    <a:gd name="connsiteY4" fmla="*/ 1719712 h 1719866"/>
                    <a:gd name="connsiteX5" fmla="*/ 259175 w 3293889"/>
                    <a:gd name="connsiteY5" fmla="*/ 1113743 h 1719866"/>
                    <a:gd name="connsiteX6" fmla="*/ 194873 w 3293889"/>
                    <a:gd name="connsiteY6" fmla="*/ 757971 h 1719866"/>
                    <a:gd name="connsiteX0" fmla="*/ 194873 w 3293889"/>
                    <a:gd name="connsiteY0" fmla="*/ 757799 h 1719694"/>
                    <a:gd name="connsiteX1" fmla="*/ 1747299 w 3293889"/>
                    <a:gd name="connsiteY1" fmla="*/ 296 h 1719694"/>
                    <a:gd name="connsiteX2" fmla="*/ 3103133 w 3293889"/>
                    <a:gd name="connsiteY2" fmla="*/ 647065 h 1719694"/>
                    <a:gd name="connsiteX3" fmla="*/ 3162951 w 3293889"/>
                    <a:gd name="connsiteY3" fmla="*/ 988064 h 1719694"/>
                    <a:gd name="connsiteX4" fmla="*/ 1694166 w 3293889"/>
                    <a:gd name="connsiteY4" fmla="*/ 1719540 h 1719694"/>
                    <a:gd name="connsiteX5" fmla="*/ 259175 w 3293889"/>
                    <a:gd name="connsiteY5" fmla="*/ 1113571 h 1719694"/>
                    <a:gd name="connsiteX6" fmla="*/ 194873 w 3293889"/>
                    <a:gd name="connsiteY6" fmla="*/ 757799 h 1719694"/>
                    <a:gd name="connsiteX0" fmla="*/ 165115 w 3264131"/>
                    <a:gd name="connsiteY0" fmla="*/ 757799 h 1719694"/>
                    <a:gd name="connsiteX1" fmla="*/ 1717541 w 3264131"/>
                    <a:gd name="connsiteY1" fmla="*/ 296 h 1719694"/>
                    <a:gd name="connsiteX2" fmla="*/ 3073375 w 3264131"/>
                    <a:gd name="connsiteY2" fmla="*/ 647065 h 1719694"/>
                    <a:gd name="connsiteX3" fmla="*/ 3133193 w 3264131"/>
                    <a:gd name="connsiteY3" fmla="*/ 988064 h 1719694"/>
                    <a:gd name="connsiteX4" fmla="*/ 1664408 w 3264131"/>
                    <a:gd name="connsiteY4" fmla="*/ 1719540 h 1719694"/>
                    <a:gd name="connsiteX5" fmla="*/ 229417 w 3264131"/>
                    <a:gd name="connsiteY5" fmla="*/ 1113571 h 1719694"/>
                    <a:gd name="connsiteX6" fmla="*/ 165115 w 3264131"/>
                    <a:gd name="connsiteY6" fmla="*/ 757799 h 171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64131" h="1719694">
                      <a:moveTo>
                        <a:pt x="165115" y="757799"/>
                      </a:moveTo>
                      <a:cubicBezTo>
                        <a:pt x="527065" y="274672"/>
                        <a:pt x="1202323" y="-10489"/>
                        <a:pt x="1717541" y="296"/>
                      </a:cubicBezTo>
                      <a:cubicBezTo>
                        <a:pt x="2232759" y="11081"/>
                        <a:pt x="2826891" y="514889"/>
                        <a:pt x="3073375" y="647065"/>
                      </a:cubicBezTo>
                      <a:cubicBezTo>
                        <a:pt x="3294113" y="658848"/>
                        <a:pt x="3335378" y="893182"/>
                        <a:pt x="3133193" y="988064"/>
                      </a:cubicBezTo>
                      <a:cubicBezTo>
                        <a:pt x="2890306" y="1399754"/>
                        <a:pt x="2294813" y="1727863"/>
                        <a:pt x="1664408" y="1719540"/>
                      </a:cubicBezTo>
                      <a:cubicBezTo>
                        <a:pt x="1034003" y="1711217"/>
                        <a:pt x="497332" y="1237809"/>
                        <a:pt x="229417" y="1113571"/>
                      </a:cubicBezTo>
                      <a:cubicBezTo>
                        <a:pt x="-116481" y="1077940"/>
                        <a:pt x="-14349" y="786363"/>
                        <a:pt x="165115" y="75779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993366"/>
                    </a:gs>
                    <a:gs pos="0">
                      <a:srgbClr val="CC3399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05ECF4D9-D926-4373-AC57-8CB8D592802A}"/>
                    </a:ext>
                  </a:extLst>
                </p:cNvPr>
                <p:cNvSpPr/>
                <p:nvPr/>
              </p:nvSpPr>
              <p:spPr>
                <a:xfrm>
                  <a:off x="1918539" y="1280782"/>
                  <a:ext cx="1910513" cy="1088087"/>
                </a:xfrm>
                <a:custGeom>
                  <a:avLst/>
                  <a:gdLst>
                    <a:gd name="connsiteX0" fmla="*/ 1188193 w 1910513"/>
                    <a:gd name="connsiteY0" fmla="*/ 714255 h 1088087"/>
                    <a:gd name="connsiteX1" fmla="*/ 1236158 w 1910513"/>
                    <a:gd name="connsiteY1" fmla="*/ 945509 h 1088087"/>
                    <a:gd name="connsiteX2" fmla="*/ 1232389 w 1910513"/>
                    <a:gd name="connsiteY2" fmla="*/ 1035523 h 1088087"/>
                    <a:gd name="connsiteX3" fmla="*/ 1225734 w 1910513"/>
                    <a:gd name="connsiteY3" fmla="*/ 1083114 h 1088087"/>
                    <a:gd name="connsiteX4" fmla="*/ 1204282 w 1910513"/>
                    <a:gd name="connsiteY4" fmla="*/ 1086325 h 1088087"/>
                    <a:gd name="connsiteX5" fmla="*/ 1205846 w 1910513"/>
                    <a:gd name="connsiteY5" fmla="*/ 1074784 h 1088087"/>
                    <a:gd name="connsiteX6" fmla="*/ 1212176 w 1910513"/>
                    <a:gd name="connsiteY6" fmla="*/ 945509 h 1088087"/>
                    <a:gd name="connsiteX7" fmla="*/ 1188193 w 1910513"/>
                    <a:gd name="connsiteY7" fmla="*/ 714255 h 1088087"/>
                    <a:gd name="connsiteX8" fmla="*/ 778303 w 1910513"/>
                    <a:gd name="connsiteY8" fmla="*/ 673391 h 1088087"/>
                    <a:gd name="connsiteX9" fmla="*/ 826268 w 1910513"/>
                    <a:gd name="connsiteY9" fmla="*/ 904645 h 1088087"/>
                    <a:gd name="connsiteX10" fmla="*/ 812219 w 1910513"/>
                    <a:gd name="connsiteY10" fmla="*/ 1068167 h 1088087"/>
                    <a:gd name="connsiteX11" fmla="*/ 807212 w 1910513"/>
                    <a:gd name="connsiteY11" fmla="*/ 1088087 h 1088087"/>
                    <a:gd name="connsiteX12" fmla="*/ 789973 w 1910513"/>
                    <a:gd name="connsiteY12" fmla="*/ 1086638 h 1088087"/>
                    <a:gd name="connsiteX13" fmla="*/ 788845 w 1910513"/>
                    <a:gd name="connsiteY13" fmla="*/ 1086393 h 1088087"/>
                    <a:gd name="connsiteX14" fmla="*/ 795956 w 1910513"/>
                    <a:gd name="connsiteY14" fmla="*/ 1033921 h 1088087"/>
                    <a:gd name="connsiteX15" fmla="*/ 802286 w 1910513"/>
                    <a:gd name="connsiteY15" fmla="*/ 904645 h 1088087"/>
                    <a:gd name="connsiteX16" fmla="*/ 778303 w 1910513"/>
                    <a:gd name="connsiteY16" fmla="*/ 673391 h 1088087"/>
                    <a:gd name="connsiteX17" fmla="*/ 1600567 w 1910513"/>
                    <a:gd name="connsiteY17" fmla="*/ 581748 h 1088087"/>
                    <a:gd name="connsiteX18" fmla="*/ 1576584 w 1910513"/>
                    <a:gd name="connsiteY18" fmla="*/ 813002 h 1088087"/>
                    <a:gd name="connsiteX19" fmla="*/ 1582914 w 1910513"/>
                    <a:gd name="connsiteY19" fmla="*/ 942277 h 1088087"/>
                    <a:gd name="connsiteX20" fmla="*/ 1589536 w 1910513"/>
                    <a:gd name="connsiteY20" fmla="*/ 991144 h 1088087"/>
                    <a:gd name="connsiteX21" fmla="*/ 1571951 w 1910513"/>
                    <a:gd name="connsiteY21" fmla="*/ 997611 h 1088087"/>
                    <a:gd name="connsiteX22" fmla="*/ 1566650 w 1910513"/>
                    <a:gd name="connsiteY22" fmla="*/ 976523 h 1088087"/>
                    <a:gd name="connsiteX23" fmla="*/ 1552602 w 1910513"/>
                    <a:gd name="connsiteY23" fmla="*/ 813002 h 1088087"/>
                    <a:gd name="connsiteX24" fmla="*/ 1600567 w 1910513"/>
                    <a:gd name="connsiteY24" fmla="*/ 581748 h 1088087"/>
                    <a:gd name="connsiteX25" fmla="*/ 1862548 w 1910513"/>
                    <a:gd name="connsiteY25" fmla="*/ 499489 h 1088087"/>
                    <a:gd name="connsiteX26" fmla="*/ 1910513 w 1910513"/>
                    <a:gd name="connsiteY26" fmla="*/ 730743 h 1088087"/>
                    <a:gd name="connsiteX27" fmla="*/ 1906744 w 1910513"/>
                    <a:gd name="connsiteY27" fmla="*/ 820758 h 1088087"/>
                    <a:gd name="connsiteX28" fmla="*/ 1905792 w 1910513"/>
                    <a:gd name="connsiteY28" fmla="*/ 827565 h 1088087"/>
                    <a:gd name="connsiteX29" fmla="*/ 1881006 w 1910513"/>
                    <a:gd name="connsiteY29" fmla="*/ 843587 h 1088087"/>
                    <a:gd name="connsiteX30" fmla="*/ 1886531 w 1910513"/>
                    <a:gd name="connsiteY30" fmla="*/ 730743 h 1088087"/>
                    <a:gd name="connsiteX31" fmla="*/ 1862548 w 1910513"/>
                    <a:gd name="connsiteY31" fmla="*/ 499489 h 1088087"/>
                    <a:gd name="connsiteX32" fmla="*/ 188797 w 1910513"/>
                    <a:gd name="connsiteY32" fmla="*/ 497285 h 1088087"/>
                    <a:gd name="connsiteX33" fmla="*/ 238762 w 1910513"/>
                    <a:gd name="connsiteY33" fmla="*/ 777839 h 1088087"/>
                    <a:gd name="connsiteX34" fmla="*/ 234836 w 1910513"/>
                    <a:gd name="connsiteY34" fmla="*/ 887043 h 1088087"/>
                    <a:gd name="connsiteX35" fmla="*/ 233493 w 1910513"/>
                    <a:gd name="connsiteY35" fmla="*/ 898227 h 1088087"/>
                    <a:gd name="connsiteX36" fmla="*/ 210273 w 1910513"/>
                    <a:gd name="connsiteY36" fmla="*/ 886960 h 1088087"/>
                    <a:gd name="connsiteX37" fmla="*/ 212087 w 1910513"/>
                    <a:gd name="connsiteY37" fmla="*/ 858930 h 1088087"/>
                    <a:gd name="connsiteX38" fmla="*/ 213779 w 1910513"/>
                    <a:gd name="connsiteY38" fmla="*/ 777840 h 1088087"/>
                    <a:gd name="connsiteX39" fmla="*/ 188797 w 1910513"/>
                    <a:gd name="connsiteY39" fmla="*/ 497286 h 1088087"/>
                    <a:gd name="connsiteX40" fmla="*/ 24130 w 1910513"/>
                    <a:gd name="connsiteY40" fmla="*/ 285184 h 1088087"/>
                    <a:gd name="connsiteX41" fmla="*/ 25520 w 1910513"/>
                    <a:gd name="connsiteY41" fmla="*/ 351826 h 1088087"/>
                    <a:gd name="connsiteX42" fmla="*/ 48810 w 1910513"/>
                    <a:gd name="connsiteY42" fmla="*/ 551289 h 1088087"/>
                    <a:gd name="connsiteX43" fmla="*/ 48810 w 1910513"/>
                    <a:gd name="connsiteY43" fmla="*/ 551290 h 1088087"/>
                    <a:gd name="connsiteX44" fmla="*/ 2772 w 1910513"/>
                    <a:gd name="connsiteY44" fmla="*/ 379940 h 1088087"/>
                    <a:gd name="connsiteX45" fmla="*/ 0 w 1910513"/>
                    <a:gd name="connsiteY45" fmla="*/ 302847 h 1088087"/>
                    <a:gd name="connsiteX46" fmla="*/ 1353464 w 1910513"/>
                    <a:gd name="connsiteY46" fmla="*/ 222085 h 1088087"/>
                    <a:gd name="connsiteX47" fmla="*/ 1401429 w 1910513"/>
                    <a:gd name="connsiteY47" fmla="*/ 401917 h 1088087"/>
                    <a:gd name="connsiteX48" fmla="*/ 1353464 w 1910513"/>
                    <a:gd name="connsiteY48" fmla="*/ 581749 h 1088087"/>
                    <a:gd name="connsiteX49" fmla="*/ 1377447 w 1910513"/>
                    <a:gd name="connsiteY49" fmla="*/ 401917 h 1088087"/>
                    <a:gd name="connsiteX50" fmla="*/ 1353464 w 1910513"/>
                    <a:gd name="connsiteY50" fmla="*/ 222085 h 1088087"/>
                    <a:gd name="connsiteX51" fmla="*/ 549250 w 1910513"/>
                    <a:gd name="connsiteY51" fmla="*/ 218158 h 1088087"/>
                    <a:gd name="connsiteX52" fmla="*/ 597215 w 1910513"/>
                    <a:gd name="connsiteY52" fmla="*/ 449413 h 1088087"/>
                    <a:gd name="connsiteX53" fmla="*/ 549250 w 1910513"/>
                    <a:gd name="connsiteY53" fmla="*/ 680667 h 1088087"/>
                    <a:gd name="connsiteX54" fmla="*/ 573233 w 1910513"/>
                    <a:gd name="connsiteY54" fmla="*/ 449413 h 1088087"/>
                    <a:gd name="connsiteX55" fmla="*/ 549250 w 1910513"/>
                    <a:gd name="connsiteY55" fmla="*/ 218158 h 1088087"/>
                    <a:gd name="connsiteX56" fmla="*/ 996150 w 1910513"/>
                    <a:gd name="connsiteY56" fmla="*/ 199783 h 1088087"/>
                    <a:gd name="connsiteX57" fmla="*/ 972167 w 1910513"/>
                    <a:gd name="connsiteY57" fmla="*/ 431037 h 1088087"/>
                    <a:gd name="connsiteX58" fmla="*/ 996150 w 1910513"/>
                    <a:gd name="connsiteY58" fmla="*/ 662291 h 1088087"/>
                    <a:gd name="connsiteX59" fmla="*/ 948184 w 1910513"/>
                    <a:gd name="connsiteY59" fmla="*/ 431037 h 1088087"/>
                    <a:gd name="connsiteX60" fmla="*/ 996150 w 1910513"/>
                    <a:gd name="connsiteY60" fmla="*/ 199783 h 1088087"/>
                    <a:gd name="connsiteX61" fmla="*/ 1631754 w 1910513"/>
                    <a:gd name="connsiteY61" fmla="*/ 168866 h 1088087"/>
                    <a:gd name="connsiteX62" fmla="*/ 1655592 w 1910513"/>
                    <a:gd name="connsiteY62" fmla="*/ 181214 h 1088087"/>
                    <a:gd name="connsiteX63" fmla="*/ 1651694 w 1910513"/>
                    <a:gd name="connsiteY63" fmla="*/ 260834 h 1088087"/>
                    <a:gd name="connsiteX64" fmla="*/ 1675677 w 1910513"/>
                    <a:gd name="connsiteY64" fmla="*/ 492089 h 1088087"/>
                    <a:gd name="connsiteX65" fmla="*/ 1627712 w 1910513"/>
                    <a:gd name="connsiteY65" fmla="*/ 260834 h 1088087"/>
                    <a:gd name="connsiteX66" fmla="*/ 1631481 w 1910513"/>
                    <a:gd name="connsiteY66" fmla="*/ 170820 h 1088087"/>
                    <a:gd name="connsiteX67" fmla="*/ 323282 w 1910513"/>
                    <a:gd name="connsiteY67" fmla="*/ 124926 h 1088087"/>
                    <a:gd name="connsiteX68" fmla="*/ 328602 w 1910513"/>
                    <a:gd name="connsiteY68" fmla="*/ 233595 h 1088087"/>
                    <a:gd name="connsiteX69" fmla="*/ 346256 w 1910513"/>
                    <a:gd name="connsiteY69" fmla="*/ 335574 h 1088087"/>
                    <a:gd name="connsiteX70" fmla="*/ 302060 w 1910513"/>
                    <a:gd name="connsiteY70" fmla="*/ 194334 h 1088087"/>
                    <a:gd name="connsiteX71" fmla="*/ 299595 w 1910513"/>
                    <a:gd name="connsiteY71" fmla="*/ 135485 h 1088087"/>
                    <a:gd name="connsiteX72" fmla="*/ 758141 w 1910513"/>
                    <a:gd name="connsiteY72" fmla="*/ 2248 h 1088087"/>
                    <a:gd name="connsiteX73" fmla="*/ 753654 w 1910513"/>
                    <a:gd name="connsiteY73" fmla="*/ 35358 h 1088087"/>
                    <a:gd name="connsiteX74" fmla="*/ 747324 w 1910513"/>
                    <a:gd name="connsiteY74" fmla="*/ 164633 h 1088087"/>
                    <a:gd name="connsiteX75" fmla="*/ 771307 w 1910513"/>
                    <a:gd name="connsiteY75" fmla="*/ 395887 h 1088087"/>
                    <a:gd name="connsiteX76" fmla="*/ 723341 w 1910513"/>
                    <a:gd name="connsiteY76" fmla="*/ 164633 h 1088087"/>
                    <a:gd name="connsiteX77" fmla="*/ 727111 w 1910513"/>
                    <a:gd name="connsiteY77" fmla="*/ 74618 h 1088087"/>
                    <a:gd name="connsiteX78" fmla="*/ 736800 w 1910513"/>
                    <a:gd name="connsiteY78" fmla="*/ 5333 h 1088087"/>
                    <a:gd name="connsiteX79" fmla="*/ 1171605 w 1910513"/>
                    <a:gd name="connsiteY79" fmla="*/ 0 h 1088087"/>
                    <a:gd name="connsiteX80" fmla="*/ 1191905 w 1910513"/>
                    <a:gd name="connsiteY80" fmla="*/ 5256 h 1088087"/>
                    <a:gd name="connsiteX81" fmla="*/ 1191385 w 1910513"/>
                    <a:gd name="connsiteY81" fmla="*/ 9099 h 1088087"/>
                    <a:gd name="connsiteX82" fmla="*/ 1185055 w 1910513"/>
                    <a:gd name="connsiteY82" fmla="*/ 138374 h 1088087"/>
                    <a:gd name="connsiteX83" fmla="*/ 1209038 w 1910513"/>
                    <a:gd name="connsiteY83" fmla="*/ 369628 h 1088087"/>
                    <a:gd name="connsiteX84" fmla="*/ 1161073 w 1910513"/>
                    <a:gd name="connsiteY84" fmla="*/ 138374 h 1088087"/>
                    <a:gd name="connsiteX85" fmla="*/ 1164842 w 1910513"/>
                    <a:gd name="connsiteY85" fmla="*/ 48359 h 1088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</a:cxnLst>
                  <a:rect l="l" t="t" r="r" b="b"/>
                  <a:pathLst>
                    <a:path w="1910513" h="1088087">
                      <a:moveTo>
                        <a:pt x="1188193" y="714255"/>
                      </a:moveTo>
                      <a:cubicBezTo>
                        <a:pt x="1214684" y="714255"/>
                        <a:pt x="1236158" y="817791"/>
                        <a:pt x="1236158" y="945509"/>
                      </a:cubicBezTo>
                      <a:cubicBezTo>
                        <a:pt x="1236158" y="977438"/>
                        <a:pt x="1234816" y="1007856"/>
                        <a:pt x="1232389" y="1035523"/>
                      </a:cubicBezTo>
                      <a:lnTo>
                        <a:pt x="1225734" y="1083114"/>
                      </a:lnTo>
                      <a:lnTo>
                        <a:pt x="1204282" y="1086325"/>
                      </a:lnTo>
                      <a:lnTo>
                        <a:pt x="1205846" y="1074784"/>
                      </a:lnTo>
                      <a:cubicBezTo>
                        <a:pt x="1209955" y="1035168"/>
                        <a:pt x="1212176" y="991002"/>
                        <a:pt x="1212176" y="945509"/>
                      </a:cubicBezTo>
                      <a:cubicBezTo>
                        <a:pt x="1212176" y="854523"/>
                        <a:pt x="1203291" y="768846"/>
                        <a:pt x="1188193" y="714255"/>
                      </a:cubicBezTo>
                      <a:close/>
                      <a:moveTo>
                        <a:pt x="778303" y="673391"/>
                      </a:moveTo>
                      <a:cubicBezTo>
                        <a:pt x="804793" y="673391"/>
                        <a:pt x="826268" y="776928"/>
                        <a:pt x="826268" y="904645"/>
                      </a:cubicBezTo>
                      <a:cubicBezTo>
                        <a:pt x="826268" y="968504"/>
                        <a:pt x="820899" y="1026318"/>
                        <a:pt x="812219" y="1068167"/>
                      </a:cubicBezTo>
                      <a:lnTo>
                        <a:pt x="807212" y="1088087"/>
                      </a:lnTo>
                      <a:lnTo>
                        <a:pt x="789973" y="1086638"/>
                      </a:lnTo>
                      <a:lnTo>
                        <a:pt x="788845" y="1086393"/>
                      </a:lnTo>
                      <a:lnTo>
                        <a:pt x="795956" y="1033921"/>
                      </a:lnTo>
                      <a:cubicBezTo>
                        <a:pt x="800065" y="994304"/>
                        <a:pt x="802286" y="950138"/>
                        <a:pt x="802286" y="904645"/>
                      </a:cubicBezTo>
                      <a:cubicBezTo>
                        <a:pt x="802286" y="813659"/>
                        <a:pt x="793401" y="727983"/>
                        <a:pt x="778303" y="673391"/>
                      </a:cubicBezTo>
                      <a:close/>
                      <a:moveTo>
                        <a:pt x="1600567" y="581748"/>
                      </a:moveTo>
                      <a:cubicBezTo>
                        <a:pt x="1585469" y="636339"/>
                        <a:pt x="1576584" y="722016"/>
                        <a:pt x="1576584" y="813002"/>
                      </a:cubicBezTo>
                      <a:cubicBezTo>
                        <a:pt x="1576584" y="858495"/>
                        <a:pt x="1578805" y="902661"/>
                        <a:pt x="1582914" y="942277"/>
                      </a:cubicBezTo>
                      <a:lnTo>
                        <a:pt x="1589536" y="991144"/>
                      </a:lnTo>
                      <a:lnTo>
                        <a:pt x="1571951" y="997611"/>
                      </a:lnTo>
                      <a:lnTo>
                        <a:pt x="1566650" y="976523"/>
                      </a:lnTo>
                      <a:cubicBezTo>
                        <a:pt x="1557970" y="934675"/>
                        <a:pt x="1552602" y="876861"/>
                        <a:pt x="1552602" y="813002"/>
                      </a:cubicBezTo>
                      <a:cubicBezTo>
                        <a:pt x="1552602" y="685284"/>
                        <a:pt x="1574076" y="581748"/>
                        <a:pt x="1600567" y="581748"/>
                      </a:cubicBezTo>
                      <a:close/>
                      <a:moveTo>
                        <a:pt x="1862548" y="499489"/>
                      </a:moveTo>
                      <a:cubicBezTo>
                        <a:pt x="1889038" y="499489"/>
                        <a:pt x="1910513" y="603025"/>
                        <a:pt x="1910513" y="730743"/>
                      </a:cubicBezTo>
                      <a:cubicBezTo>
                        <a:pt x="1910513" y="762673"/>
                        <a:pt x="1909171" y="793091"/>
                        <a:pt x="1906744" y="820758"/>
                      </a:cubicBezTo>
                      <a:lnTo>
                        <a:pt x="1905792" y="827565"/>
                      </a:lnTo>
                      <a:lnTo>
                        <a:pt x="1881006" y="843587"/>
                      </a:lnTo>
                      <a:lnTo>
                        <a:pt x="1886531" y="730743"/>
                      </a:lnTo>
                      <a:cubicBezTo>
                        <a:pt x="1886531" y="639757"/>
                        <a:pt x="1877646" y="554080"/>
                        <a:pt x="1862548" y="499489"/>
                      </a:cubicBezTo>
                      <a:close/>
                      <a:moveTo>
                        <a:pt x="188797" y="497285"/>
                      </a:moveTo>
                      <a:cubicBezTo>
                        <a:pt x="216392" y="497285"/>
                        <a:pt x="238762" y="622893"/>
                        <a:pt x="238762" y="777839"/>
                      </a:cubicBezTo>
                      <a:cubicBezTo>
                        <a:pt x="238762" y="816575"/>
                        <a:pt x="237364" y="853478"/>
                        <a:pt x="234836" y="887043"/>
                      </a:cubicBezTo>
                      <a:lnTo>
                        <a:pt x="233493" y="898227"/>
                      </a:lnTo>
                      <a:lnTo>
                        <a:pt x="210273" y="886960"/>
                      </a:lnTo>
                      <a:lnTo>
                        <a:pt x="212087" y="858930"/>
                      </a:lnTo>
                      <a:cubicBezTo>
                        <a:pt x="213201" y="832628"/>
                        <a:pt x="213779" y="805435"/>
                        <a:pt x="213779" y="777840"/>
                      </a:cubicBezTo>
                      <a:cubicBezTo>
                        <a:pt x="213779" y="667457"/>
                        <a:pt x="204524" y="563516"/>
                        <a:pt x="188797" y="497286"/>
                      </a:cubicBezTo>
                      <a:close/>
                      <a:moveTo>
                        <a:pt x="24130" y="285184"/>
                      </a:moveTo>
                      <a:lnTo>
                        <a:pt x="25520" y="351826"/>
                      </a:lnTo>
                      <a:cubicBezTo>
                        <a:pt x="28860" y="430732"/>
                        <a:pt x="37015" y="501617"/>
                        <a:pt x="48810" y="551289"/>
                      </a:cubicBezTo>
                      <a:lnTo>
                        <a:pt x="48810" y="551290"/>
                      </a:lnTo>
                      <a:cubicBezTo>
                        <a:pt x="28114" y="551290"/>
                        <a:pt x="10357" y="480636"/>
                        <a:pt x="2772" y="379940"/>
                      </a:cubicBezTo>
                      <a:lnTo>
                        <a:pt x="0" y="302847"/>
                      </a:lnTo>
                      <a:close/>
                      <a:moveTo>
                        <a:pt x="1353464" y="222085"/>
                      </a:moveTo>
                      <a:cubicBezTo>
                        <a:pt x="1379954" y="222085"/>
                        <a:pt x="1401429" y="302598"/>
                        <a:pt x="1401429" y="401917"/>
                      </a:cubicBezTo>
                      <a:cubicBezTo>
                        <a:pt x="1401429" y="501235"/>
                        <a:pt x="1379954" y="581749"/>
                        <a:pt x="1353464" y="581749"/>
                      </a:cubicBezTo>
                      <a:cubicBezTo>
                        <a:pt x="1368561" y="539296"/>
                        <a:pt x="1377447" y="472671"/>
                        <a:pt x="1377447" y="401917"/>
                      </a:cubicBezTo>
                      <a:cubicBezTo>
                        <a:pt x="1377447" y="331162"/>
                        <a:pt x="1368562" y="264537"/>
                        <a:pt x="1353464" y="222085"/>
                      </a:cubicBezTo>
                      <a:close/>
                      <a:moveTo>
                        <a:pt x="549250" y="218158"/>
                      </a:moveTo>
                      <a:cubicBezTo>
                        <a:pt x="575740" y="218158"/>
                        <a:pt x="597215" y="321695"/>
                        <a:pt x="597215" y="449413"/>
                      </a:cubicBezTo>
                      <a:cubicBezTo>
                        <a:pt x="597215" y="577131"/>
                        <a:pt x="575740" y="680667"/>
                        <a:pt x="549250" y="680667"/>
                      </a:cubicBezTo>
                      <a:cubicBezTo>
                        <a:pt x="564348" y="626076"/>
                        <a:pt x="573233" y="540399"/>
                        <a:pt x="573233" y="449413"/>
                      </a:cubicBezTo>
                      <a:cubicBezTo>
                        <a:pt x="573233" y="358427"/>
                        <a:pt x="564348" y="272750"/>
                        <a:pt x="549250" y="218158"/>
                      </a:cubicBezTo>
                      <a:close/>
                      <a:moveTo>
                        <a:pt x="996150" y="199783"/>
                      </a:moveTo>
                      <a:cubicBezTo>
                        <a:pt x="981052" y="254374"/>
                        <a:pt x="972167" y="340051"/>
                        <a:pt x="972167" y="431037"/>
                      </a:cubicBezTo>
                      <a:cubicBezTo>
                        <a:pt x="972167" y="522023"/>
                        <a:pt x="981052" y="607700"/>
                        <a:pt x="996150" y="662291"/>
                      </a:cubicBezTo>
                      <a:cubicBezTo>
                        <a:pt x="969659" y="662291"/>
                        <a:pt x="948184" y="558755"/>
                        <a:pt x="948184" y="431037"/>
                      </a:cubicBezTo>
                      <a:cubicBezTo>
                        <a:pt x="948184" y="303319"/>
                        <a:pt x="969659" y="199783"/>
                        <a:pt x="996150" y="199783"/>
                      </a:cubicBezTo>
                      <a:close/>
                      <a:moveTo>
                        <a:pt x="1631754" y="168866"/>
                      </a:moveTo>
                      <a:lnTo>
                        <a:pt x="1655592" y="181214"/>
                      </a:lnTo>
                      <a:lnTo>
                        <a:pt x="1651694" y="260834"/>
                      </a:lnTo>
                      <a:cubicBezTo>
                        <a:pt x="1651694" y="351821"/>
                        <a:pt x="1660579" y="437497"/>
                        <a:pt x="1675677" y="492089"/>
                      </a:cubicBezTo>
                      <a:cubicBezTo>
                        <a:pt x="1649186" y="492089"/>
                        <a:pt x="1627712" y="388552"/>
                        <a:pt x="1627712" y="260834"/>
                      </a:cubicBezTo>
                      <a:cubicBezTo>
                        <a:pt x="1627712" y="228905"/>
                        <a:pt x="1629054" y="198487"/>
                        <a:pt x="1631481" y="170820"/>
                      </a:cubicBezTo>
                      <a:close/>
                      <a:moveTo>
                        <a:pt x="323282" y="124926"/>
                      </a:moveTo>
                      <a:lnTo>
                        <a:pt x="328602" y="233595"/>
                      </a:lnTo>
                      <a:cubicBezTo>
                        <a:pt x="332711" y="273211"/>
                        <a:pt x="338707" y="308278"/>
                        <a:pt x="346256" y="335574"/>
                      </a:cubicBezTo>
                      <a:cubicBezTo>
                        <a:pt x="326388" y="335574"/>
                        <a:pt x="309341" y="277335"/>
                        <a:pt x="302060" y="194334"/>
                      </a:cubicBezTo>
                      <a:lnTo>
                        <a:pt x="299595" y="135485"/>
                      </a:lnTo>
                      <a:close/>
                      <a:moveTo>
                        <a:pt x="758141" y="2248"/>
                      </a:moveTo>
                      <a:lnTo>
                        <a:pt x="753654" y="35358"/>
                      </a:lnTo>
                      <a:cubicBezTo>
                        <a:pt x="749545" y="74974"/>
                        <a:pt x="747324" y="119140"/>
                        <a:pt x="747324" y="164633"/>
                      </a:cubicBezTo>
                      <a:cubicBezTo>
                        <a:pt x="747324" y="255619"/>
                        <a:pt x="756209" y="341296"/>
                        <a:pt x="771307" y="395887"/>
                      </a:cubicBezTo>
                      <a:cubicBezTo>
                        <a:pt x="744816" y="395887"/>
                        <a:pt x="723341" y="292351"/>
                        <a:pt x="723341" y="164633"/>
                      </a:cubicBezTo>
                      <a:cubicBezTo>
                        <a:pt x="723341" y="132703"/>
                        <a:pt x="724684" y="102285"/>
                        <a:pt x="727111" y="74618"/>
                      </a:cubicBezTo>
                      <a:lnTo>
                        <a:pt x="736800" y="5333"/>
                      </a:lnTo>
                      <a:close/>
                      <a:moveTo>
                        <a:pt x="1171605" y="0"/>
                      </a:moveTo>
                      <a:lnTo>
                        <a:pt x="1191905" y="5256"/>
                      </a:lnTo>
                      <a:lnTo>
                        <a:pt x="1191385" y="9099"/>
                      </a:lnTo>
                      <a:cubicBezTo>
                        <a:pt x="1187276" y="48715"/>
                        <a:pt x="1185055" y="92881"/>
                        <a:pt x="1185055" y="138374"/>
                      </a:cubicBezTo>
                      <a:cubicBezTo>
                        <a:pt x="1185055" y="229360"/>
                        <a:pt x="1193940" y="315037"/>
                        <a:pt x="1209038" y="369628"/>
                      </a:cubicBezTo>
                      <a:cubicBezTo>
                        <a:pt x="1182547" y="369628"/>
                        <a:pt x="1161073" y="266092"/>
                        <a:pt x="1161073" y="138374"/>
                      </a:cubicBezTo>
                      <a:cubicBezTo>
                        <a:pt x="1161073" y="106444"/>
                        <a:pt x="1162415" y="76026"/>
                        <a:pt x="1164842" y="4835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46FAB653-7107-49AD-9FA6-DB872F637748}"/>
                    </a:ext>
                  </a:extLst>
                </p:cNvPr>
                <p:cNvSpPr/>
                <p:nvPr/>
              </p:nvSpPr>
              <p:spPr>
                <a:xfrm>
                  <a:off x="1590584" y="1816686"/>
                  <a:ext cx="2540940" cy="562932"/>
                </a:xfrm>
                <a:custGeom>
                  <a:avLst/>
                  <a:gdLst>
                    <a:gd name="connsiteX0" fmla="*/ 0 w 2540940"/>
                    <a:gd name="connsiteY0" fmla="*/ 51238 h 562932"/>
                    <a:gd name="connsiteX1" fmla="*/ 67623 w 2540940"/>
                    <a:gd name="connsiteY1" fmla="*/ 63986 h 562932"/>
                    <a:gd name="connsiteX2" fmla="*/ 1301309 w 2540940"/>
                    <a:gd name="connsiteY2" fmla="*/ 505449 h 562932"/>
                    <a:gd name="connsiteX3" fmla="*/ 2354866 w 2540940"/>
                    <a:gd name="connsiteY3" fmla="*/ 183201 h 562932"/>
                    <a:gd name="connsiteX4" fmla="*/ 2383493 w 2540940"/>
                    <a:gd name="connsiteY4" fmla="*/ 158435 h 562932"/>
                    <a:gd name="connsiteX5" fmla="*/ 2361650 w 2540940"/>
                    <a:gd name="connsiteY5" fmla="*/ 183991 h 562932"/>
                    <a:gd name="connsiteX6" fmla="*/ 1298747 w 2540940"/>
                    <a:gd name="connsiteY6" fmla="*/ 562832 h 562932"/>
                    <a:gd name="connsiteX7" fmla="*/ 178712 w 2540940"/>
                    <a:gd name="connsiteY7" fmla="*/ 168053 h 562932"/>
                    <a:gd name="connsiteX8" fmla="*/ 7255 w 2540940"/>
                    <a:gd name="connsiteY8" fmla="*/ 89422 h 562932"/>
                    <a:gd name="connsiteX9" fmla="*/ 2540940 w 2540940"/>
                    <a:gd name="connsiteY9" fmla="*/ 0 h 562932"/>
                    <a:gd name="connsiteX10" fmla="*/ 2528667 w 2540940"/>
                    <a:gd name="connsiteY10" fmla="*/ 26577 h 562932"/>
                    <a:gd name="connsiteX11" fmla="*/ 2495527 w 2540940"/>
                    <a:gd name="connsiteY11" fmla="*/ 59309 h 562932"/>
                    <a:gd name="connsiteX12" fmla="*/ 2487299 w 2540940"/>
                    <a:gd name="connsiteY12" fmla="*/ 63715 h 562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40940" h="562932">
                      <a:moveTo>
                        <a:pt x="0" y="51238"/>
                      </a:moveTo>
                      <a:lnTo>
                        <a:pt x="67623" y="63986"/>
                      </a:lnTo>
                      <a:cubicBezTo>
                        <a:pt x="297954" y="154497"/>
                        <a:pt x="759339" y="499385"/>
                        <a:pt x="1301309" y="505449"/>
                      </a:cubicBezTo>
                      <a:cubicBezTo>
                        <a:pt x="1707786" y="509997"/>
                        <a:pt x="2097380" y="376676"/>
                        <a:pt x="2354866" y="183201"/>
                      </a:cubicBezTo>
                      <a:lnTo>
                        <a:pt x="2383493" y="158435"/>
                      </a:lnTo>
                      <a:lnTo>
                        <a:pt x="2361650" y="183991"/>
                      </a:lnTo>
                      <a:cubicBezTo>
                        <a:pt x="2138957" y="404511"/>
                        <a:pt x="1729283" y="567576"/>
                        <a:pt x="1298747" y="562832"/>
                      </a:cubicBezTo>
                      <a:cubicBezTo>
                        <a:pt x="806705" y="557410"/>
                        <a:pt x="387824" y="248992"/>
                        <a:pt x="178712" y="168053"/>
                      </a:cubicBezTo>
                      <a:cubicBezTo>
                        <a:pt x="77470" y="159348"/>
                        <a:pt x="25403" y="127194"/>
                        <a:pt x="7255" y="89422"/>
                      </a:cubicBezTo>
                      <a:close/>
                      <a:moveTo>
                        <a:pt x="2540940" y="0"/>
                      </a:moveTo>
                      <a:lnTo>
                        <a:pt x="2528667" y="26577"/>
                      </a:lnTo>
                      <a:cubicBezTo>
                        <a:pt x="2520426" y="38139"/>
                        <a:pt x="2509412" y="49203"/>
                        <a:pt x="2495527" y="59309"/>
                      </a:cubicBezTo>
                      <a:lnTo>
                        <a:pt x="2487299" y="63715"/>
                      </a:lnTo>
                      <a:close/>
                    </a:path>
                  </a:pathLst>
                </a:custGeom>
                <a:solidFill>
                  <a:sysClr val="windowText" lastClr="000000">
                    <a:alpha val="50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CB2A6567-EE5B-45E4-B891-AC0307486169}"/>
              </a:ext>
            </a:extLst>
          </p:cNvPr>
          <p:cNvGrpSpPr/>
          <p:nvPr/>
        </p:nvGrpSpPr>
        <p:grpSpPr>
          <a:xfrm>
            <a:off x="1133175" y="3968729"/>
            <a:ext cx="1832223" cy="2317894"/>
            <a:chOff x="1838325" y="2402253"/>
            <a:chExt cx="1873743" cy="2370420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B5E1818C-8471-43A0-9407-88C2A86CD1B1}"/>
                </a:ext>
              </a:extLst>
            </p:cNvPr>
            <p:cNvGrpSpPr/>
            <p:nvPr/>
          </p:nvGrpSpPr>
          <p:grpSpPr>
            <a:xfrm>
              <a:off x="1855677" y="2402253"/>
              <a:ext cx="1856391" cy="2370420"/>
              <a:chOff x="2118329" y="17803"/>
              <a:chExt cx="4304593" cy="5496522"/>
            </a:xfrm>
            <a:solidFill>
              <a:sysClr val="window" lastClr="FFFFFF"/>
            </a:solidFill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F0B6B5ED-C7C7-4D3F-BCD8-E8E4DDCE61EF}"/>
                  </a:ext>
                </a:extLst>
              </p:cNvPr>
              <p:cNvSpPr/>
              <p:nvPr/>
            </p:nvSpPr>
            <p:spPr>
              <a:xfrm rot="10800000">
                <a:off x="3018164" y="4558715"/>
                <a:ext cx="1047638" cy="955610"/>
              </a:xfrm>
              <a:custGeom>
                <a:avLst/>
                <a:gdLst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370983 w 1241172"/>
                  <a:gd name="connsiteY3" fmla="*/ 394005 h 1462011"/>
                  <a:gd name="connsiteX4" fmla="*/ 222336 w 1241172"/>
                  <a:gd name="connsiteY4" fmla="*/ 354176 h 1462011"/>
                  <a:gd name="connsiteX5" fmla="*/ 6756 w 1241172"/>
                  <a:gd name="connsiteY5" fmla="*/ 51395 h 1462011"/>
                  <a:gd name="connsiteX6" fmla="*/ 6757 w 1241172"/>
                  <a:gd name="connsiteY6" fmla="*/ 51395 h 1462011"/>
                  <a:gd name="connsiteX7" fmla="*/ 17697 w 1241172"/>
                  <a:gd name="connsiteY7" fmla="*/ 24260 h 1462011"/>
                  <a:gd name="connsiteX8" fmla="*/ 17993 w 1241172"/>
                  <a:gd name="connsiteY8" fmla="*/ 27269 h 1462011"/>
                  <a:gd name="connsiteX9" fmla="*/ 235661 w 1241172"/>
                  <a:gd name="connsiteY9" fmla="*/ 235238 h 1462011"/>
                  <a:gd name="connsiteX10" fmla="*/ 415832 w 1241172"/>
                  <a:gd name="connsiteY10" fmla="*/ 283515 h 1462011"/>
                  <a:gd name="connsiteX11" fmla="*/ 415819 w 1241172"/>
                  <a:gd name="connsiteY11" fmla="*/ 283563 h 1462011"/>
                  <a:gd name="connsiteX12" fmla="*/ 860912 w 1241172"/>
                  <a:gd name="connsiteY12" fmla="*/ 202955 h 1462011"/>
                  <a:gd name="connsiteX13" fmla="*/ 1080344 w 1241172"/>
                  <a:gd name="connsiteY13" fmla="*/ 3214 h 1462011"/>
                  <a:gd name="connsiteX14" fmla="*/ 1080792 w 1241172"/>
                  <a:gd name="connsiteY14" fmla="*/ 0 h 1462011"/>
                  <a:gd name="connsiteX15" fmla="*/ 1089752 w 1241172"/>
                  <a:gd name="connsiteY15" fmla="*/ 30525 h 1462011"/>
                  <a:gd name="connsiteX16" fmla="*/ 1093553 w 1241172"/>
                  <a:gd name="connsiteY16" fmla="*/ 82633 h 1462011"/>
                  <a:gd name="connsiteX17" fmla="*/ 956658 w 1241172"/>
                  <a:gd name="connsiteY17" fmla="*/ 300704 h 1462011"/>
                  <a:gd name="connsiteX18" fmla="*/ 875178 w 1241172"/>
                  <a:gd name="connsiteY18" fmla="*/ 329922 h 1462011"/>
                  <a:gd name="connsiteX19" fmla="*/ 970139 w 1241172"/>
                  <a:gd name="connsiteY19" fmla="*/ 329922 h 1462011"/>
                  <a:gd name="connsiteX20" fmla="*/ 1236522 w 1241172"/>
                  <a:gd name="connsiteY20" fmla="*/ 156052 h 1462011"/>
                  <a:gd name="connsiteX21" fmla="*/ 1237596 w 1241172"/>
                  <a:gd name="connsiteY21" fmla="*/ 152648 h 1462011"/>
                  <a:gd name="connsiteX22" fmla="*/ 1241172 w 1241172"/>
                  <a:gd name="connsiteY22" fmla="*/ 187582 h 1462011"/>
                  <a:gd name="connsiteX23" fmla="*/ 1235298 w 1241172"/>
                  <a:gd name="connsiteY23" fmla="*/ 244954 h 1462011"/>
                  <a:gd name="connsiteX24" fmla="*/ 952070 w 1241172"/>
                  <a:gd name="connsiteY24" fmla="*/ 472261 h 1462011"/>
                  <a:gd name="connsiteX25" fmla="*/ 538326 w 1241172"/>
                  <a:gd name="connsiteY25" fmla="*/ 47226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415819 w 1241172"/>
                  <a:gd name="connsiteY10" fmla="*/ 283563 h 1462011"/>
                  <a:gd name="connsiteX11" fmla="*/ 860912 w 1241172"/>
                  <a:gd name="connsiteY11" fmla="*/ 202955 h 1462011"/>
                  <a:gd name="connsiteX12" fmla="*/ 1080344 w 1241172"/>
                  <a:gd name="connsiteY12" fmla="*/ 3214 h 1462011"/>
                  <a:gd name="connsiteX13" fmla="*/ 1080792 w 1241172"/>
                  <a:gd name="connsiteY13" fmla="*/ 0 h 1462011"/>
                  <a:gd name="connsiteX14" fmla="*/ 1089752 w 1241172"/>
                  <a:gd name="connsiteY14" fmla="*/ 30525 h 1462011"/>
                  <a:gd name="connsiteX15" fmla="*/ 1093553 w 1241172"/>
                  <a:gd name="connsiteY15" fmla="*/ 82633 h 1462011"/>
                  <a:gd name="connsiteX16" fmla="*/ 956658 w 1241172"/>
                  <a:gd name="connsiteY16" fmla="*/ 300704 h 1462011"/>
                  <a:gd name="connsiteX17" fmla="*/ 875178 w 1241172"/>
                  <a:gd name="connsiteY17" fmla="*/ 329922 h 1462011"/>
                  <a:gd name="connsiteX18" fmla="*/ 970139 w 1241172"/>
                  <a:gd name="connsiteY18" fmla="*/ 329922 h 1462011"/>
                  <a:gd name="connsiteX19" fmla="*/ 1236522 w 1241172"/>
                  <a:gd name="connsiteY19" fmla="*/ 156052 h 1462011"/>
                  <a:gd name="connsiteX20" fmla="*/ 1237596 w 1241172"/>
                  <a:gd name="connsiteY20" fmla="*/ 152648 h 1462011"/>
                  <a:gd name="connsiteX21" fmla="*/ 1241172 w 1241172"/>
                  <a:gd name="connsiteY21" fmla="*/ 187582 h 1462011"/>
                  <a:gd name="connsiteX22" fmla="*/ 1235298 w 1241172"/>
                  <a:gd name="connsiteY22" fmla="*/ 244954 h 1462011"/>
                  <a:gd name="connsiteX23" fmla="*/ 952070 w 1241172"/>
                  <a:gd name="connsiteY23" fmla="*/ 472261 h 1462011"/>
                  <a:gd name="connsiteX24" fmla="*/ 538326 w 1241172"/>
                  <a:gd name="connsiteY24" fmla="*/ 472261 h 1462011"/>
                  <a:gd name="connsiteX25" fmla="*/ 602732 w 1241172"/>
                  <a:gd name="connsiteY25" fmla="*/ 146201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860912 w 1241172"/>
                  <a:gd name="connsiteY10" fmla="*/ 202955 h 1462011"/>
                  <a:gd name="connsiteX11" fmla="*/ 1080344 w 1241172"/>
                  <a:gd name="connsiteY11" fmla="*/ 3214 h 1462011"/>
                  <a:gd name="connsiteX12" fmla="*/ 1080792 w 1241172"/>
                  <a:gd name="connsiteY12" fmla="*/ 0 h 1462011"/>
                  <a:gd name="connsiteX13" fmla="*/ 1089752 w 1241172"/>
                  <a:gd name="connsiteY13" fmla="*/ 30525 h 1462011"/>
                  <a:gd name="connsiteX14" fmla="*/ 1093553 w 1241172"/>
                  <a:gd name="connsiteY14" fmla="*/ 82633 h 1462011"/>
                  <a:gd name="connsiteX15" fmla="*/ 956658 w 1241172"/>
                  <a:gd name="connsiteY15" fmla="*/ 300704 h 1462011"/>
                  <a:gd name="connsiteX16" fmla="*/ 875178 w 1241172"/>
                  <a:gd name="connsiteY16" fmla="*/ 329922 h 1462011"/>
                  <a:gd name="connsiteX17" fmla="*/ 970139 w 1241172"/>
                  <a:gd name="connsiteY17" fmla="*/ 329922 h 1462011"/>
                  <a:gd name="connsiteX18" fmla="*/ 1236522 w 1241172"/>
                  <a:gd name="connsiteY18" fmla="*/ 156052 h 1462011"/>
                  <a:gd name="connsiteX19" fmla="*/ 1237596 w 1241172"/>
                  <a:gd name="connsiteY19" fmla="*/ 152648 h 1462011"/>
                  <a:gd name="connsiteX20" fmla="*/ 1241172 w 1241172"/>
                  <a:gd name="connsiteY20" fmla="*/ 187582 h 1462011"/>
                  <a:gd name="connsiteX21" fmla="*/ 1235298 w 1241172"/>
                  <a:gd name="connsiteY21" fmla="*/ 244954 h 1462011"/>
                  <a:gd name="connsiteX22" fmla="*/ 952070 w 1241172"/>
                  <a:gd name="connsiteY22" fmla="*/ 472261 h 1462011"/>
                  <a:gd name="connsiteX23" fmla="*/ 538326 w 1241172"/>
                  <a:gd name="connsiteY23" fmla="*/ 472261 h 1462011"/>
                  <a:gd name="connsiteX24" fmla="*/ 602732 w 1241172"/>
                  <a:gd name="connsiteY24" fmla="*/ 1462011 h 1462011"/>
                  <a:gd name="connsiteX0" fmla="*/ 602732 w 1241172"/>
                  <a:gd name="connsiteY0" fmla="*/ 1468523 h 1468523"/>
                  <a:gd name="connsiteX1" fmla="*/ 305220 w 1241172"/>
                  <a:gd name="connsiteY1" fmla="*/ 1468523 h 1468523"/>
                  <a:gd name="connsiteX2" fmla="*/ 373731 w 1241172"/>
                  <a:gd name="connsiteY2" fmla="*/ 415690 h 1468523"/>
                  <a:gd name="connsiteX3" fmla="*/ 222336 w 1241172"/>
                  <a:gd name="connsiteY3" fmla="*/ 360688 h 1468523"/>
                  <a:gd name="connsiteX4" fmla="*/ 6756 w 1241172"/>
                  <a:gd name="connsiteY4" fmla="*/ 57907 h 1468523"/>
                  <a:gd name="connsiteX5" fmla="*/ 6757 w 1241172"/>
                  <a:gd name="connsiteY5" fmla="*/ 57907 h 1468523"/>
                  <a:gd name="connsiteX6" fmla="*/ 17697 w 1241172"/>
                  <a:gd name="connsiteY6" fmla="*/ 30772 h 1468523"/>
                  <a:gd name="connsiteX7" fmla="*/ 17993 w 1241172"/>
                  <a:gd name="connsiteY7" fmla="*/ 33781 h 1468523"/>
                  <a:gd name="connsiteX8" fmla="*/ 235661 w 1241172"/>
                  <a:gd name="connsiteY8" fmla="*/ 241750 h 1468523"/>
                  <a:gd name="connsiteX9" fmla="*/ 415832 w 1241172"/>
                  <a:gd name="connsiteY9" fmla="*/ 290027 h 1468523"/>
                  <a:gd name="connsiteX10" fmla="*/ 860912 w 1241172"/>
                  <a:gd name="connsiteY10" fmla="*/ 209467 h 1468523"/>
                  <a:gd name="connsiteX11" fmla="*/ 1080344 w 1241172"/>
                  <a:gd name="connsiteY11" fmla="*/ 9726 h 1468523"/>
                  <a:gd name="connsiteX12" fmla="*/ 1089752 w 1241172"/>
                  <a:gd name="connsiteY12" fmla="*/ 37037 h 1468523"/>
                  <a:gd name="connsiteX13" fmla="*/ 1093553 w 1241172"/>
                  <a:gd name="connsiteY13" fmla="*/ 89145 h 1468523"/>
                  <a:gd name="connsiteX14" fmla="*/ 956658 w 1241172"/>
                  <a:gd name="connsiteY14" fmla="*/ 307216 h 1468523"/>
                  <a:gd name="connsiteX15" fmla="*/ 875178 w 1241172"/>
                  <a:gd name="connsiteY15" fmla="*/ 336434 h 1468523"/>
                  <a:gd name="connsiteX16" fmla="*/ 970139 w 1241172"/>
                  <a:gd name="connsiteY16" fmla="*/ 336434 h 1468523"/>
                  <a:gd name="connsiteX17" fmla="*/ 1236522 w 1241172"/>
                  <a:gd name="connsiteY17" fmla="*/ 162564 h 1468523"/>
                  <a:gd name="connsiteX18" fmla="*/ 1237596 w 1241172"/>
                  <a:gd name="connsiteY18" fmla="*/ 159160 h 1468523"/>
                  <a:gd name="connsiteX19" fmla="*/ 1241172 w 1241172"/>
                  <a:gd name="connsiteY19" fmla="*/ 194094 h 1468523"/>
                  <a:gd name="connsiteX20" fmla="*/ 1235298 w 1241172"/>
                  <a:gd name="connsiteY20" fmla="*/ 251466 h 1468523"/>
                  <a:gd name="connsiteX21" fmla="*/ 952070 w 1241172"/>
                  <a:gd name="connsiteY21" fmla="*/ 478773 h 1468523"/>
                  <a:gd name="connsiteX22" fmla="*/ 538326 w 1241172"/>
                  <a:gd name="connsiteY22" fmla="*/ 478773 h 1468523"/>
                  <a:gd name="connsiteX23" fmla="*/ 602732 w 1241172"/>
                  <a:gd name="connsiteY23" fmla="*/ 1468523 h 1468523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41172 w 1241172"/>
                  <a:gd name="connsiteY17" fmla="*/ 163322 h 1437751"/>
                  <a:gd name="connsiteX18" fmla="*/ 1235298 w 1241172"/>
                  <a:gd name="connsiteY18" fmla="*/ 220694 h 1437751"/>
                  <a:gd name="connsiteX19" fmla="*/ 952070 w 1241172"/>
                  <a:gd name="connsiteY19" fmla="*/ 448001 h 1437751"/>
                  <a:gd name="connsiteX20" fmla="*/ 538326 w 1241172"/>
                  <a:gd name="connsiteY20" fmla="*/ 448001 h 1437751"/>
                  <a:gd name="connsiteX21" fmla="*/ 602732 w 1241172"/>
                  <a:gd name="connsiteY21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41172 w 1241172"/>
                  <a:gd name="connsiteY16" fmla="*/ 163322 h 1437751"/>
                  <a:gd name="connsiteX17" fmla="*/ 1235298 w 1241172"/>
                  <a:gd name="connsiteY17" fmla="*/ 220694 h 1437751"/>
                  <a:gd name="connsiteX18" fmla="*/ 952070 w 1241172"/>
                  <a:gd name="connsiteY18" fmla="*/ 448001 h 1437751"/>
                  <a:gd name="connsiteX19" fmla="*/ 538326 w 1241172"/>
                  <a:gd name="connsiteY19" fmla="*/ 448001 h 1437751"/>
                  <a:gd name="connsiteX20" fmla="*/ 602732 w 1241172"/>
                  <a:gd name="connsiteY20" fmla="*/ 1437751 h 1437751"/>
                  <a:gd name="connsiteX0" fmla="*/ 602732 w 1246018"/>
                  <a:gd name="connsiteY0" fmla="*/ 1437751 h 1437751"/>
                  <a:gd name="connsiteX1" fmla="*/ 305220 w 1246018"/>
                  <a:gd name="connsiteY1" fmla="*/ 1437751 h 1437751"/>
                  <a:gd name="connsiteX2" fmla="*/ 373731 w 1246018"/>
                  <a:gd name="connsiteY2" fmla="*/ 384918 h 1437751"/>
                  <a:gd name="connsiteX3" fmla="*/ 222336 w 1246018"/>
                  <a:gd name="connsiteY3" fmla="*/ 329916 h 1437751"/>
                  <a:gd name="connsiteX4" fmla="*/ 6756 w 1246018"/>
                  <a:gd name="connsiteY4" fmla="*/ 27135 h 1437751"/>
                  <a:gd name="connsiteX5" fmla="*/ 6757 w 1246018"/>
                  <a:gd name="connsiteY5" fmla="*/ 27135 h 1437751"/>
                  <a:gd name="connsiteX6" fmla="*/ 17697 w 1246018"/>
                  <a:gd name="connsiteY6" fmla="*/ 0 h 1437751"/>
                  <a:gd name="connsiteX7" fmla="*/ 17993 w 1246018"/>
                  <a:gd name="connsiteY7" fmla="*/ 3009 h 1437751"/>
                  <a:gd name="connsiteX8" fmla="*/ 235661 w 1246018"/>
                  <a:gd name="connsiteY8" fmla="*/ 210978 h 1437751"/>
                  <a:gd name="connsiteX9" fmla="*/ 415832 w 1246018"/>
                  <a:gd name="connsiteY9" fmla="*/ 259255 h 1437751"/>
                  <a:gd name="connsiteX10" fmla="*/ 860912 w 1246018"/>
                  <a:gd name="connsiteY10" fmla="*/ 178695 h 1437751"/>
                  <a:gd name="connsiteX11" fmla="*/ 1089752 w 1246018"/>
                  <a:gd name="connsiteY11" fmla="*/ 6265 h 1437751"/>
                  <a:gd name="connsiteX12" fmla="*/ 1093553 w 1246018"/>
                  <a:gd name="connsiteY12" fmla="*/ 58373 h 1437751"/>
                  <a:gd name="connsiteX13" fmla="*/ 956658 w 1246018"/>
                  <a:gd name="connsiteY13" fmla="*/ 276444 h 1437751"/>
                  <a:gd name="connsiteX14" fmla="*/ 875178 w 1246018"/>
                  <a:gd name="connsiteY14" fmla="*/ 305662 h 1437751"/>
                  <a:gd name="connsiteX15" fmla="*/ 970139 w 1246018"/>
                  <a:gd name="connsiteY15" fmla="*/ 305662 h 1437751"/>
                  <a:gd name="connsiteX16" fmla="*/ 1241172 w 1246018"/>
                  <a:gd name="connsiteY16" fmla="*/ 163322 h 1437751"/>
                  <a:gd name="connsiteX17" fmla="*/ 1235298 w 1246018"/>
                  <a:gd name="connsiteY17" fmla="*/ 220694 h 1437751"/>
                  <a:gd name="connsiteX18" fmla="*/ 952070 w 1246018"/>
                  <a:gd name="connsiteY18" fmla="*/ 448001 h 1437751"/>
                  <a:gd name="connsiteX19" fmla="*/ 538326 w 1246018"/>
                  <a:gd name="connsiteY19" fmla="*/ 448001 h 1437751"/>
                  <a:gd name="connsiteX20" fmla="*/ 602732 w 1246018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235661 w 1237643"/>
                  <a:gd name="connsiteY7" fmla="*/ 210978 h 1437751"/>
                  <a:gd name="connsiteX8" fmla="*/ 415832 w 1237643"/>
                  <a:gd name="connsiteY8" fmla="*/ 259255 h 1437751"/>
                  <a:gd name="connsiteX9" fmla="*/ 860912 w 1237643"/>
                  <a:gd name="connsiteY9" fmla="*/ 178695 h 1437751"/>
                  <a:gd name="connsiteX10" fmla="*/ 1089752 w 1237643"/>
                  <a:gd name="connsiteY10" fmla="*/ 6265 h 1437751"/>
                  <a:gd name="connsiteX11" fmla="*/ 1093553 w 1237643"/>
                  <a:gd name="connsiteY11" fmla="*/ 58373 h 1437751"/>
                  <a:gd name="connsiteX12" fmla="*/ 956658 w 1237643"/>
                  <a:gd name="connsiteY12" fmla="*/ 276444 h 1437751"/>
                  <a:gd name="connsiteX13" fmla="*/ 855310 w 1237643"/>
                  <a:gd name="connsiteY13" fmla="*/ 322414 h 1437751"/>
                  <a:gd name="connsiteX14" fmla="*/ 970139 w 1237643"/>
                  <a:gd name="connsiteY14" fmla="*/ 314800 h 1437751"/>
                  <a:gd name="connsiteX15" fmla="*/ 1228755 w 1237643"/>
                  <a:gd name="connsiteY15" fmla="*/ 148093 h 1437751"/>
                  <a:gd name="connsiteX16" fmla="*/ 1235298 w 1237643"/>
                  <a:gd name="connsiteY16" fmla="*/ 220694 h 1437751"/>
                  <a:gd name="connsiteX17" fmla="*/ 952070 w 1237643"/>
                  <a:gd name="connsiteY17" fmla="*/ 448001 h 1437751"/>
                  <a:gd name="connsiteX18" fmla="*/ 538326 w 1237643"/>
                  <a:gd name="connsiteY18" fmla="*/ 448001 h 1437751"/>
                  <a:gd name="connsiteX19" fmla="*/ 602732 w 1237643"/>
                  <a:gd name="connsiteY19" fmla="*/ 1437751 h 1437751"/>
                  <a:gd name="connsiteX0" fmla="*/ 602732 w 1237643"/>
                  <a:gd name="connsiteY0" fmla="*/ 1431560 h 1431560"/>
                  <a:gd name="connsiteX1" fmla="*/ 305220 w 1237643"/>
                  <a:gd name="connsiteY1" fmla="*/ 1431560 h 1431560"/>
                  <a:gd name="connsiteX2" fmla="*/ 373731 w 1237643"/>
                  <a:gd name="connsiteY2" fmla="*/ 378727 h 1431560"/>
                  <a:gd name="connsiteX3" fmla="*/ 222336 w 1237643"/>
                  <a:gd name="connsiteY3" fmla="*/ 323725 h 1431560"/>
                  <a:gd name="connsiteX4" fmla="*/ 6756 w 1237643"/>
                  <a:gd name="connsiteY4" fmla="*/ 20944 h 1431560"/>
                  <a:gd name="connsiteX5" fmla="*/ 6757 w 1237643"/>
                  <a:gd name="connsiteY5" fmla="*/ 20944 h 1431560"/>
                  <a:gd name="connsiteX6" fmla="*/ 235661 w 1237643"/>
                  <a:gd name="connsiteY6" fmla="*/ 204787 h 1431560"/>
                  <a:gd name="connsiteX7" fmla="*/ 415832 w 1237643"/>
                  <a:gd name="connsiteY7" fmla="*/ 253064 h 1431560"/>
                  <a:gd name="connsiteX8" fmla="*/ 860912 w 1237643"/>
                  <a:gd name="connsiteY8" fmla="*/ 172504 h 1431560"/>
                  <a:gd name="connsiteX9" fmla="*/ 1089752 w 1237643"/>
                  <a:gd name="connsiteY9" fmla="*/ 74 h 1431560"/>
                  <a:gd name="connsiteX10" fmla="*/ 1093553 w 1237643"/>
                  <a:gd name="connsiteY10" fmla="*/ 52182 h 1431560"/>
                  <a:gd name="connsiteX11" fmla="*/ 956658 w 1237643"/>
                  <a:gd name="connsiteY11" fmla="*/ 270253 h 1431560"/>
                  <a:gd name="connsiteX12" fmla="*/ 855310 w 1237643"/>
                  <a:gd name="connsiteY12" fmla="*/ 316223 h 1431560"/>
                  <a:gd name="connsiteX13" fmla="*/ 970139 w 1237643"/>
                  <a:gd name="connsiteY13" fmla="*/ 308609 h 1431560"/>
                  <a:gd name="connsiteX14" fmla="*/ 1228755 w 1237643"/>
                  <a:gd name="connsiteY14" fmla="*/ 141902 h 1431560"/>
                  <a:gd name="connsiteX15" fmla="*/ 1235298 w 1237643"/>
                  <a:gd name="connsiteY15" fmla="*/ 214503 h 1431560"/>
                  <a:gd name="connsiteX16" fmla="*/ 952070 w 1237643"/>
                  <a:gd name="connsiteY16" fmla="*/ 441810 h 1431560"/>
                  <a:gd name="connsiteX17" fmla="*/ 538326 w 1237643"/>
                  <a:gd name="connsiteY17" fmla="*/ 441810 h 1431560"/>
                  <a:gd name="connsiteX18" fmla="*/ 602732 w 1237643"/>
                  <a:gd name="connsiteY18" fmla="*/ 1431560 h 1431560"/>
                  <a:gd name="connsiteX0" fmla="*/ 605603 w 1240514"/>
                  <a:gd name="connsiteY0" fmla="*/ 1431560 h 1431560"/>
                  <a:gd name="connsiteX1" fmla="*/ 308091 w 1240514"/>
                  <a:gd name="connsiteY1" fmla="*/ 1431560 h 1431560"/>
                  <a:gd name="connsiteX2" fmla="*/ 376602 w 1240514"/>
                  <a:gd name="connsiteY2" fmla="*/ 378727 h 1431560"/>
                  <a:gd name="connsiteX3" fmla="*/ 225207 w 1240514"/>
                  <a:gd name="connsiteY3" fmla="*/ 323725 h 1431560"/>
                  <a:gd name="connsiteX4" fmla="*/ 9627 w 1240514"/>
                  <a:gd name="connsiteY4" fmla="*/ 20944 h 1431560"/>
                  <a:gd name="connsiteX5" fmla="*/ 9628 w 1240514"/>
                  <a:gd name="connsiteY5" fmla="*/ 20944 h 1431560"/>
                  <a:gd name="connsiteX6" fmla="*/ 238532 w 1240514"/>
                  <a:gd name="connsiteY6" fmla="*/ 204787 h 1431560"/>
                  <a:gd name="connsiteX7" fmla="*/ 418703 w 1240514"/>
                  <a:gd name="connsiteY7" fmla="*/ 253064 h 1431560"/>
                  <a:gd name="connsiteX8" fmla="*/ 863783 w 1240514"/>
                  <a:gd name="connsiteY8" fmla="*/ 172504 h 1431560"/>
                  <a:gd name="connsiteX9" fmla="*/ 1092623 w 1240514"/>
                  <a:gd name="connsiteY9" fmla="*/ 74 h 1431560"/>
                  <a:gd name="connsiteX10" fmla="*/ 1096424 w 1240514"/>
                  <a:gd name="connsiteY10" fmla="*/ 52182 h 1431560"/>
                  <a:gd name="connsiteX11" fmla="*/ 959529 w 1240514"/>
                  <a:gd name="connsiteY11" fmla="*/ 270253 h 1431560"/>
                  <a:gd name="connsiteX12" fmla="*/ 858181 w 1240514"/>
                  <a:gd name="connsiteY12" fmla="*/ 316223 h 1431560"/>
                  <a:gd name="connsiteX13" fmla="*/ 973010 w 1240514"/>
                  <a:gd name="connsiteY13" fmla="*/ 308609 h 1431560"/>
                  <a:gd name="connsiteX14" fmla="*/ 1231626 w 1240514"/>
                  <a:gd name="connsiteY14" fmla="*/ 141902 h 1431560"/>
                  <a:gd name="connsiteX15" fmla="*/ 1238169 w 1240514"/>
                  <a:gd name="connsiteY15" fmla="*/ 214503 h 1431560"/>
                  <a:gd name="connsiteX16" fmla="*/ 954941 w 1240514"/>
                  <a:gd name="connsiteY16" fmla="*/ 441810 h 1431560"/>
                  <a:gd name="connsiteX17" fmla="*/ 541197 w 1240514"/>
                  <a:gd name="connsiteY17" fmla="*/ 441810 h 1431560"/>
                  <a:gd name="connsiteX18" fmla="*/ 605603 w 1240514"/>
                  <a:gd name="connsiteY18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359 w 1237270"/>
                  <a:gd name="connsiteY0" fmla="*/ 1431560 h 1431560"/>
                  <a:gd name="connsiteX1" fmla="*/ 304847 w 1237270"/>
                  <a:gd name="connsiteY1" fmla="*/ 1431560 h 1431560"/>
                  <a:gd name="connsiteX2" fmla="*/ 373358 w 1237270"/>
                  <a:gd name="connsiteY2" fmla="*/ 378727 h 1431560"/>
                  <a:gd name="connsiteX3" fmla="*/ 221963 w 1237270"/>
                  <a:gd name="connsiteY3" fmla="*/ 323725 h 1431560"/>
                  <a:gd name="connsiteX4" fmla="*/ 6383 w 1237270"/>
                  <a:gd name="connsiteY4" fmla="*/ 20944 h 1431560"/>
                  <a:gd name="connsiteX5" fmla="*/ 235288 w 1237270"/>
                  <a:gd name="connsiteY5" fmla="*/ 204787 h 1431560"/>
                  <a:gd name="connsiteX6" fmla="*/ 415459 w 1237270"/>
                  <a:gd name="connsiteY6" fmla="*/ 253064 h 1431560"/>
                  <a:gd name="connsiteX7" fmla="*/ 860539 w 1237270"/>
                  <a:gd name="connsiteY7" fmla="*/ 172504 h 1431560"/>
                  <a:gd name="connsiteX8" fmla="*/ 1089379 w 1237270"/>
                  <a:gd name="connsiteY8" fmla="*/ 74 h 1431560"/>
                  <a:gd name="connsiteX9" fmla="*/ 1093180 w 1237270"/>
                  <a:gd name="connsiteY9" fmla="*/ 52182 h 1431560"/>
                  <a:gd name="connsiteX10" fmla="*/ 956285 w 1237270"/>
                  <a:gd name="connsiteY10" fmla="*/ 270253 h 1431560"/>
                  <a:gd name="connsiteX11" fmla="*/ 854937 w 1237270"/>
                  <a:gd name="connsiteY11" fmla="*/ 316223 h 1431560"/>
                  <a:gd name="connsiteX12" fmla="*/ 969766 w 1237270"/>
                  <a:gd name="connsiteY12" fmla="*/ 308609 h 1431560"/>
                  <a:gd name="connsiteX13" fmla="*/ 1228382 w 1237270"/>
                  <a:gd name="connsiteY13" fmla="*/ 141902 h 1431560"/>
                  <a:gd name="connsiteX14" fmla="*/ 1234925 w 1237270"/>
                  <a:gd name="connsiteY14" fmla="*/ 214503 h 1431560"/>
                  <a:gd name="connsiteX15" fmla="*/ 951697 w 1237270"/>
                  <a:gd name="connsiteY15" fmla="*/ 441810 h 1431560"/>
                  <a:gd name="connsiteX16" fmla="*/ 537953 w 1237270"/>
                  <a:gd name="connsiteY16" fmla="*/ 441810 h 1431560"/>
                  <a:gd name="connsiteX17" fmla="*/ 602359 w 1237270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4266 w 1241903"/>
                  <a:gd name="connsiteY2" fmla="*/ 413754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860660 w 1242993"/>
                  <a:gd name="connsiteY11" fmla="*/ 316223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2993" h="1431560">
                    <a:moveTo>
                      <a:pt x="608082" y="1431560"/>
                    </a:moveTo>
                    <a:lnTo>
                      <a:pt x="310570" y="1431560"/>
                    </a:lnTo>
                    <a:lnTo>
                      <a:pt x="375356" y="413754"/>
                    </a:lnTo>
                    <a:cubicBezTo>
                      <a:pt x="324891" y="395420"/>
                      <a:pt x="260767" y="349674"/>
                      <a:pt x="218994" y="323725"/>
                    </a:cubicBezTo>
                    <a:cubicBezTo>
                      <a:pt x="1530" y="191381"/>
                      <a:pt x="-20482" y="51253"/>
                      <a:pt x="12106" y="20944"/>
                    </a:cubicBezTo>
                    <a:cubicBezTo>
                      <a:pt x="81382" y="110772"/>
                      <a:pt x="172832" y="166100"/>
                      <a:pt x="241011" y="204787"/>
                    </a:cubicBezTo>
                    <a:lnTo>
                      <a:pt x="421182" y="253064"/>
                    </a:lnTo>
                    <a:cubicBezTo>
                      <a:pt x="525391" y="247684"/>
                      <a:pt x="755510" y="219221"/>
                      <a:pt x="866262" y="172504"/>
                    </a:cubicBezTo>
                    <a:cubicBezTo>
                      <a:pt x="978582" y="130339"/>
                      <a:pt x="1082659" y="-3589"/>
                      <a:pt x="1095102" y="74"/>
                    </a:cubicBezTo>
                    <a:cubicBezTo>
                      <a:pt x="1107545" y="3737"/>
                      <a:pt x="1097636" y="34813"/>
                      <a:pt x="1098903" y="52182"/>
                    </a:cubicBezTo>
                    <a:cubicBezTo>
                      <a:pt x="1085884" y="136181"/>
                      <a:pt x="1042989" y="224735"/>
                      <a:pt x="962008" y="270253"/>
                    </a:cubicBezTo>
                    <a:cubicBezTo>
                      <a:pt x="934848" y="279992"/>
                      <a:pt x="920501" y="290032"/>
                      <a:pt x="922748" y="296425"/>
                    </a:cubicBezTo>
                    <a:cubicBezTo>
                      <a:pt x="924995" y="302818"/>
                      <a:pt x="918629" y="328271"/>
                      <a:pt x="975489" y="308609"/>
                    </a:cubicBezTo>
                    <a:cubicBezTo>
                      <a:pt x="1032349" y="288947"/>
                      <a:pt x="1106920" y="284208"/>
                      <a:pt x="1234105" y="141902"/>
                    </a:cubicBezTo>
                    <a:cubicBezTo>
                      <a:pt x="1247048" y="142751"/>
                      <a:pt x="1242606" y="195379"/>
                      <a:pt x="1240648" y="214503"/>
                    </a:cubicBezTo>
                    <a:cubicBezTo>
                      <a:pt x="1213690" y="344228"/>
                      <a:pt x="1097128" y="441810"/>
                      <a:pt x="957420" y="441810"/>
                    </a:cubicBezTo>
                    <a:lnTo>
                      <a:pt x="543676" y="441810"/>
                    </a:lnTo>
                    <a:lnTo>
                      <a:pt x="608082" y="143156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A1B69428-6AF3-44A8-A8C3-CB064C380C79}"/>
                  </a:ext>
                </a:extLst>
              </p:cNvPr>
              <p:cNvSpPr/>
              <p:nvPr/>
            </p:nvSpPr>
            <p:spPr>
              <a:xfrm rot="8100000">
                <a:off x="3971224" y="4233304"/>
                <a:ext cx="1047638" cy="955610"/>
              </a:xfrm>
              <a:custGeom>
                <a:avLst/>
                <a:gdLst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370983 w 1241172"/>
                  <a:gd name="connsiteY3" fmla="*/ 394005 h 1462011"/>
                  <a:gd name="connsiteX4" fmla="*/ 222336 w 1241172"/>
                  <a:gd name="connsiteY4" fmla="*/ 354176 h 1462011"/>
                  <a:gd name="connsiteX5" fmla="*/ 6756 w 1241172"/>
                  <a:gd name="connsiteY5" fmla="*/ 51395 h 1462011"/>
                  <a:gd name="connsiteX6" fmla="*/ 6757 w 1241172"/>
                  <a:gd name="connsiteY6" fmla="*/ 51395 h 1462011"/>
                  <a:gd name="connsiteX7" fmla="*/ 17697 w 1241172"/>
                  <a:gd name="connsiteY7" fmla="*/ 24260 h 1462011"/>
                  <a:gd name="connsiteX8" fmla="*/ 17993 w 1241172"/>
                  <a:gd name="connsiteY8" fmla="*/ 27269 h 1462011"/>
                  <a:gd name="connsiteX9" fmla="*/ 235661 w 1241172"/>
                  <a:gd name="connsiteY9" fmla="*/ 235238 h 1462011"/>
                  <a:gd name="connsiteX10" fmla="*/ 415832 w 1241172"/>
                  <a:gd name="connsiteY10" fmla="*/ 283515 h 1462011"/>
                  <a:gd name="connsiteX11" fmla="*/ 415819 w 1241172"/>
                  <a:gd name="connsiteY11" fmla="*/ 283563 h 1462011"/>
                  <a:gd name="connsiteX12" fmla="*/ 860912 w 1241172"/>
                  <a:gd name="connsiteY12" fmla="*/ 202955 h 1462011"/>
                  <a:gd name="connsiteX13" fmla="*/ 1080344 w 1241172"/>
                  <a:gd name="connsiteY13" fmla="*/ 3214 h 1462011"/>
                  <a:gd name="connsiteX14" fmla="*/ 1080792 w 1241172"/>
                  <a:gd name="connsiteY14" fmla="*/ 0 h 1462011"/>
                  <a:gd name="connsiteX15" fmla="*/ 1089752 w 1241172"/>
                  <a:gd name="connsiteY15" fmla="*/ 30525 h 1462011"/>
                  <a:gd name="connsiteX16" fmla="*/ 1093553 w 1241172"/>
                  <a:gd name="connsiteY16" fmla="*/ 82633 h 1462011"/>
                  <a:gd name="connsiteX17" fmla="*/ 956658 w 1241172"/>
                  <a:gd name="connsiteY17" fmla="*/ 300704 h 1462011"/>
                  <a:gd name="connsiteX18" fmla="*/ 875178 w 1241172"/>
                  <a:gd name="connsiteY18" fmla="*/ 329922 h 1462011"/>
                  <a:gd name="connsiteX19" fmla="*/ 970139 w 1241172"/>
                  <a:gd name="connsiteY19" fmla="*/ 329922 h 1462011"/>
                  <a:gd name="connsiteX20" fmla="*/ 1236522 w 1241172"/>
                  <a:gd name="connsiteY20" fmla="*/ 156052 h 1462011"/>
                  <a:gd name="connsiteX21" fmla="*/ 1237596 w 1241172"/>
                  <a:gd name="connsiteY21" fmla="*/ 152648 h 1462011"/>
                  <a:gd name="connsiteX22" fmla="*/ 1241172 w 1241172"/>
                  <a:gd name="connsiteY22" fmla="*/ 187582 h 1462011"/>
                  <a:gd name="connsiteX23" fmla="*/ 1235298 w 1241172"/>
                  <a:gd name="connsiteY23" fmla="*/ 244954 h 1462011"/>
                  <a:gd name="connsiteX24" fmla="*/ 952070 w 1241172"/>
                  <a:gd name="connsiteY24" fmla="*/ 472261 h 1462011"/>
                  <a:gd name="connsiteX25" fmla="*/ 538326 w 1241172"/>
                  <a:gd name="connsiteY25" fmla="*/ 47226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415819 w 1241172"/>
                  <a:gd name="connsiteY10" fmla="*/ 283563 h 1462011"/>
                  <a:gd name="connsiteX11" fmla="*/ 860912 w 1241172"/>
                  <a:gd name="connsiteY11" fmla="*/ 202955 h 1462011"/>
                  <a:gd name="connsiteX12" fmla="*/ 1080344 w 1241172"/>
                  <a:gd name="connsiteY12" fmla="*/ 3214 h 1462011"/>
                  <a:gd name="connsiteX13" fmla="*/ 1080792 w 1241172"/>
                  <a:gd name="connsiteY13" fmla="*/ 0 h 1462011"/>
                  <a:gd name="connsiteX14" fmla="*/ 1089752 w 1241172"/>
                  <a:gd name="connsiteY14" fmla="*/ 30525 h 1462011"/>
                  <a:gd name="connsiteX15" fmla="*/ 1093553 w 1241172"/>
                  <a:gd name="connsiteY15" fmla="*/ 82633 h 1462011"/>
                  <a:gd name="connsiteX16" fmla="*/ 956658 w 1241172"/>
                  <a:gd name="connsiteY16" fmla="*/ 300704 h 1462011"/>
                  <a:gd name="connsiteX17" fmla="*/ 875178 w 1241172"/>
                  <a:gd name="connsiteY17" fmla="*/ 329922 h 1462011"/>
                  <a:gd name="connsiteX18" fmla="*/ 970139 w 1241172"/>
                  <a:gd name="connsiteY18" fmla="*/ 329922 h 1462011"/>
                  <a:gd name="connsiteX19" fmla="*/ 1236522 w 1241172"/>
                  <a:gd name="connsiteY19" fmla="*/ 156052 h 1462011"/>
                  <a:gd name="connsiteX20" fmla="*/ 1237596 w 1241172"/>
                  <a:gd name="connsiteY20" fmla="*/ 152648 h 1462011"/>
                  <a:gd name="connsiteX21" fmla="*/ 1241172 w 1241172"/>
                  <a:gd name="connsiteY21" fmla="*/ 187582 h 1462011"/>
                  <a:gd name="connsiteX22" fmla="*/ 1235298 w 1241172"/>
                  <a:gd name="connsiteY22" fmla="*/ 244954 h 1462011"/>
                  <a:gd name="connsiteX23" fmla="*/ 952070 w 1241172"/>
                  <a:gd name="connsiteY23" fmla="*/ 472261 h 1462011"/>
                  <a:gd name="connsiteX24" fmla="*/ 538326 w 1241172"/>
                  <a:gd name="connsiteY24" fmla="*/ 472261 h 1462011"/>
                  <a:gd name="connsiteX25" fmla="*/ 602732 w 1241172"/>
                  <a:gd name="connsiteY25" fmla="*/ 1462011 h 1462011"/>
                  <a:gd name="connsiteX0" fmla="*/ 602732 w 1241172"/>
                  <a:gd name="connsiteY0" fmla="*/ 1462011 h 1462011"/>
                  <a:gd name="connsiteX1" fmla="*/ 305220 w 1241172"/>
                  <a:gd name="connsiteY1" fmla="*/ 1462011 h 1462011"/>
                  <a:gd name="connsiteX2" fmla="*/ 373731 w 1241172"/>
                  <a:gd name="connsiteY2" fmla="*/ 409178 h 1462011"/>
                  <a:gd name="connsiteX3" fmla="*/ 222336 w 1241172"/>
                  <a:gd name="connsiteY3" fmla="*/ 354176 h 1462011"/>
                  <a:gd name="connsiteX4" fmla="*/ 6756 w 1241172"/>
                  <a:gd name="connsiteY4" fmla="*/ 51395 h 1462011"/>
                  <a:gd name="connsiteX5" fmla="*/ 6757 w 1241172"/>
                  <a:gd name="connsiteY5" fmla="*/ 51395 h 1462011"/>
                  <a:gd name="connsiteX6" fmla="*/ 17697 w 1241172"/>
                  <a:gd name="connsiteY6" fmla="*/ 24260 h 1462011"/>
                  <a:gd name="connsiteX7" fmla="*/ 17993 w 1241172"/>
                  <a:gd name="connsiteY7" fmla="*/ 27269 h 1462011"/>
                  <a:gd name="connsiteX8" fmla="*/ 235661 w 1241172"/>
                  <a:gd name="connsiteY8" fmla="*/ 235238 h 1462011"/>
                  <a:gd name="connsiteX9" fmla="*/ 415832 w 1241172"/>
                  <a:gd name="connsiteY9" fmla="*/ 283515 h 1462011"/>
                  <a:gd name="connsiteX10" fmla="*/ 860912 w 1241172"/>
                  <a:gd name="connsiteY10" fmla="*/ 202955 h 1462011"/>
                  <a:gd name="connsiteX11" fmla="*/ 1080344 w 1241172"/>
                  <a:gd name="connsiteY11" fmla="*/ 3214 h 1462011"/>
                  <a:gd name="connsiteX12" fmla="*/ 1080792 w 1241172"/>
                  <a:gd name="connsiteY12" fmla="*/ 0 h 1462011"/>
                  <a:gd name="connsiteX13" fmla="*/ 1089752 w 1241172"/>
                  <a:gd name="connsiteY13" fmla="*/ 30525 h 1462011"/>
                  <a:gd name="connsiteX14" fmla="*/ 1093553 w 1241172"/>
                  <a:gd name="connsiteY14" fmla="*/ 82633 h 1462011"/>
                  <a:gd name="connsiteX15" fmla="*/ 956658 w 1241172"/>
                  <a:gd name="connsiteY15" fmla="*/ 300704 h 1462011"/>
                  <a:gd name="connsiteX16" fmla="*/ 875178 w 1241172"/>
                  <a:gd name="connsiteY16" fmla="*/ 329922 h 1462011"/>
                  <a:gd name="connsiteX17" fmla="*/ 970139 w 1241172"/>
                  <a:gd name="connsiteY17" fmla="*/ 329922 h 1462011"/>
                  <a:gd name="connsiteX18" fmla="*/ 1236522 w 1241172"/>
                  <a:gd name="connsiteY18" fmla="*/ 156052 h 1462011"/>
                  <a:gd name="connsiteX19" fmla="*/ 1237596 w 1241172"/>
                  <a:gd name="connsiteY19" fmla="*/ 152648 h 1462011"/>
                  <a:gd name="connsiteX20" fmla="*/ 1241172 w 1241172"/>
                  <a:gd name="connsiteY20" fmla="*/ 187582 h 1462011"/>
                  <a:gd name="connsiteX21" fmla="*/ 1235298 w 1241172"/>
                  <a:gd name="connsiteY21" fmla="*/ 244954 h 1462011"/>
                  <a:gd name="connsiteX22" fmla="*/ 952070 w 1241172"/>
                  <a:gd name="connsiteY22" fmla="*/ 472261 h 1462011"/>
                  <a:gd name="connsiteX23" fmla="*/ 538326 w 1241172"/>
                  <a:gd name="connsiteY23" fmla="*/ 472261 h 1462011"/>
                  <a:gd name="connsiteX24" fmla="*/ 602732 w 1241172"/>
                  <a:gd name="connsiteY24" fmla="*/ 1462011 h 1462011"/>
                  <a:gd name="connsiteX0" fmla="*/ 602732 w 1241172"/>
                  <a:gd name="connsiteY0" fmla="*/ 1468523 h 1468523"/>
                  <a:gd name="connsiteX1" fmla="*/ 305220 w 1241172"/>
                  <a:gd name="connsiteY1" fmla="*/ 1468523 h 1468523"/>
                  <a:gd name="connsiteX2" fmla="*/ 373731 w 1241172"/>
                  <a:gd name="connsiteY2" fmla="*/ 415690 h 1468523"/>
                  <a:gd name="connsiteX3" fmla="*/ 222336 w 1241172"/>
                  <a:gd name="connsiteY3" fmla="*/ 360688 h 1468523"/>
                  <a:gd name="connsiteX4" fmla="*/ 6756 w 1241172"/>
                  <a:gd name="connsiteY4" fmla="*/ 57907 h 1468523"/>
                  <a:gd name="connsiteX5" fmla="*/ 6757 w 1241172"/>
                  <a:gd name="connsiteY5" fmla="*/ 57907 h 1468523"/>
                  <a:gd name="connsiteX6" fmla="*/ 17697 w 1241172"/>
                  <a:gd name="connsiteY6" fmla="*/ 30772 h 1468523"/>
                  <a:gd name="connsiteX7" fmla="*/ 17993 w 1241172"/>
                  <a:gd name="connsiteY7" fmla="*/ 33781 h 1468523"/>
                  <a:gd name="connsiteX8" fmla="*/ 235661 w 1241172"/>
                  <a:gd name="connsiteY8" fmla="*/ 241750 h 1468523"/>
                  <a:gd name="connsiteX9" fmla="*/ 415832 w 1241172"/>
                  <a:gd name="connsiteY9" fmla="*/ 290027 h 1468523"/>
                  <a:gd name="connsiteX10" fmla="*/ 860912 w 1241172"/>
                  <a:gd name="connsiteY10" fmla="*/ 209467 h 1468523"/>
                  <a:gd name="connsiteX11" fmla="*/ 1080344 w 1241172"/>
                  <a:gd name="connsiteY11" fmla="*/ 9726 h 1468523"/>
                  <a:gd name="connsiteX12" fmla="*/ 1089752 w 1241172"/>
                  <a:gd name="connsiteY12" fmla="*/ 37037 h 1468523"/>
                  <a:gd name="connsiteX13" fmla="*/ 1093553 w 1241172"/>
                  <a:gd name="connsiteY13" fmla="*/ 89145 h 1468523"/>
                  <a:gd name="connsiteX14" fmla="*/ 956658 w 1241172"/>
                  <a:gd name="connsiteY14" fmla="*/ 307216 h 1468523"/>
                  <a:gd name="connsiteX15" fmla="*/ 875178 w 1241172"/>
                  <a:gd name="connsiteY15" fmla="*/ 336434 h 1468523"/>
                  <a:gd name="connsiteX16" fmla="*/ 970139 w 1241172"/>
                  <a:gd name="connsiteY16" fmla="*/ 336434 h 1468523"/>
                  <a:gd name="connsiteX17" fmla="*/ 1236522 w 1241172"/>
                  <a:gd name="connsiteY17" fmla="*/ 162564 h 1468523"/>
                  <a:gd name="connsiteX18" fmla="*/ 1237596 w 1241172"/>
                  <a:gd name="connsiteY18" fmla="*/ 159160 h 1468523"/>
                  <a:gd name="connsiteX19" fmla="*/ 1241172 w 1241172"/>
                  <a:gd name="connsiteY19" fmla="*/ 194094 h 1468523"/>
                  <a:gd name="connsiteX20" fmla="*/ 1235298 w 1241172"/>
                  <a:gd name="connsiteY20" fmla="*/ 251466 h 1468523"/>
                  <a:gd name="connsiteX21" fmla="*/ 952070 w 1241172"/>
                  <a:gd name="connsiteY21" fmla="*/ 478773 h 1468523"/>
                  <a:gd name="connsiteX22" fmla="*/ 538326 w 1241172"/>
                  <a:gd name="connsiteY22" fmla="*/ 478773 h 1468523"/>
                  <a:gd name="connsiteX23" fmla="*/ 602732 w 1241172"/>
                  <a:gd name="connsiteY23" fmla="*/ 1468523 h 1468523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37596 w 1241172"/>
                  <a:gd name="connsiteY17" fmla="*/ 128388 h 1437751"/>
                  <a:gd name="connsiteX18" fmla="*/ 1241172 w 1241172"/>
                  <a:gd name="connsiteY18" fmla="*/ 163322 h 1437751"/>
                  <a:gd name="connsiteX19" fmla="*/ 1235298 w 1241172"/>
                  <a:gd name="connsiteY19" fmla="*/ 220694 h 1437751"/>
                  <a:gd name="connsiteX20" fmla="*/ 952070 w 1241172"/>
                  <a:gd name="connsiteY20" fmla="*/ 448001 h 1437751"/>
                  <a:gd name="connsiteX21" fmla="*/ 538326 w 1241172"/>
                  <a:gd name="connsiteY21" fmla="*/ 448001 h 1437751"/>
                  <a:gd name="connsiteX22" fmla="*/ 602732 w 1241172"/>
                  <a:gd name="connsiteY22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36522 w 1241172"/>
                  <a:gd name="connsiteY16" fmla="*/ 131792 h 1437751"/>
                  <a:gd name="connsiteX17" fmla="*/ 1241172 w 1241172"/>
                  <a:gd name="connsiteY17" fmla="*/ 163322 h 1437751"/>
                  <a:gd name="connsiteX18" fmla="*/ 1235298 w 1241172"/>
                  <a:gd name="connsiteY18" fmla="*/ 220694 h 1437751"/>
                  <a:gd name="connsiteX19" fmla="*/ 952070 w 1241172"/>
                  <a:gd name="connsiteY19" fmla="*/ 448001 h 1437751"/>
                  <a:gd name="connsiteX20" fmla="*/ 538326 w 1241172"/>
                  <a:gd name="connsiteY20" fmla="*/ 448001 h 1437751"/>
                  <a:gd name="connsiteX21" fmla="*/ 602732 w 1241172"/>
                  <a:gd name="connsiteY21" fmla="*/ 1437751 h 1437751"/>
                  <a:gd name="connsiteX0" fmla="*/ 602732 w 1241172"/>
                  <a:gd name="connsiteY0" fmla="*/ 1437751 h 1437751"/>
                  <a:gd name="connsiteX1" fmla="*/ 305220 w 1241172"/>
                  <a:gd name="connsiteY1" fmla="*/ 1437751 h 1437751"/>
                  <a:gd name="connsiteX2" fmla="*/ 373731 w 1241172"/>
                  <a:gd name="connsiteY2" fmla="*/ 384918 h 1437751"/>
                  <a:gd name="connsiteX3" fmla="*/ 222336 w 1241172"/>
                  <a:gd name="connsiteY3" fmla="*/ 329916 h 1437751"/>
                  <a:gd name="connsiteX4" fmla="*/ 6756 w 1241172"/>
                  <a:gd name="connsiteY4" fmla="*/ 27135 h 1437751"/>
                  <a:gd name="connsiteX5" fmla="*/ 6757 w 1241172"/>
                  <a:gd name="connsiteY5" fmla="*/ 27135 h 1437751"/>
                  <a:gd name="connsiteX6" fmla="*/ 17697 w 1241172"/>
                  <a:gd name="connsiteY6" fmla="*/ 0 h 1437751"/>
                  <a:gd name="connsiteX7" fmla="*/ 17993 w 1241172"/>
                  <a:gd name="connsiteY7" fmla="*/ 3009 h 1437751"/>
                  <a:gd name="connsiteX8" fmla="*/ 235661 w 1241172"/>
                  <a:gd name="connsiteY8" fmla="*/ 210978 h 1437751"/>
                  <a:gd name="connsiteX9" fmla="*/ 415832 w 1241172"/>
                  <a:gd name="connsiteY9" fmla="*/ 259255 h 1437751"/>
                  <a:gd name="connsiteX10" fmla="*/ 860912 w 1241172"/>
                  <a:gd name="connsiteY10" fmla="*/ 178695 h 1437751"/>
                  <a:gd name="connsiteX11" fmla="*/ 1089752 w 1241172"/>
                  <a:gd name="connsiteY11" fmla="*/ 6265 h 1437751"/>
                  <a:gd name="connsiteX12" fmla="*/ 1093553 w 1241172"/>
                  <a:gd name="connsiteY12" fmla="*/ 58373 h 1437751"/>
                  <a:gd name="connsiteX13" fmla="*/ 956658 w 1241172"/>
                  <a:gd name="connsiteY13" fmla="*/ 276444 h 1437751"/>
                  <a:gd name="connsiteX14" fmla="*/ 875178 w 1241172"/>
                  <a:gd name="connsiteY14" fmla="*/ 305662 h 1437751"/>
                  <a:gd name="connsiteX15" fmla="*/ 970139 w 1241172"/>
                  <a:gd name="connsiteY15" fmla="*/ 305662 h 1437751"/>
                  <a:gd name="connsiteX16" fmla="*/ 1241172 w 1241172"/>
                  <a:gd name="connsiteY16" fmla="*/ 163322 h 1437751"/>
                  <a:gd name="connsiteX17" fmla="*/ 1235298 w 1241172"/>
                  <a:gd name="connsiteY17" fmla="*/ 220694 h 1437751"/>
                  <a:gd name="connsiteX18" fmla="*/ 952070 w 1241172"/>
                  <a:gd name="connsiteY18" fmla="*/ 448001 h 1437751"/>
                  <a:gd name="connsiteX19" fmla="*/ 538326 w 1241172"/>
                  <a:gd name="connsiteY19" fmla="*/ 448001 h 1437751"/>
                  <a:gd name="connsiteX20" fmla="*/ 602732 w 1241172"/>
                  <a:gd name="connsiteY20" fmla="*/ 1437751 h 1437751"/>
                  <a:gd name="connsiteX0" fmla="*/ 602732 w 1246018"/>
                  <a:gd name="connsiteY0" fmla="*/ 1437751 h 1437751"/>
                  <a:gd name="connsiteX1" fmla="*/ 305220 w 1246018"/>
                  <a:gd name="connsiteY1" fmla="*/ 1437751 h 1437751"/>
                  <a:gd name="connsiteX2" fmla="*/ 373731 w 1246018"/>
                  <a:gd name="connsiteY2" fmla="*/ 384918 h 1437751"/>
                  <a:gd name="connsiteX3" fmla="*/ 222336 w 1246018"/>
                  <a:gd name="connsiteY3" fmla="*/ 329916 h 1437751"/>
                  <a:gd name="connsiteX4" fmla="*/ 6756 w 1246018"/>
                  <a:gd name="connsiteY4" fmla="*/ 27135 h 1437751"/>
                  <a:gd name="connsiteX5" fmla="*/ 6757 w 1246018"/>
                  <a:gd name="connsiteY5" fmla="*/ 27135 h 1437751"/>
                  <a:gd name="connsiteX6" fmla="*/ 17697 w 1246018"/>
                  <a:gd name="connsiteY6" fmla="*/ 0 h 1437751"/>
                  <a:gd name="connsiteX7" fmla="*/ 17993 w 1246018"/>
                  <a:gd name="connsiteY7" fmla="*/ 3009 h 1437751"/>
                  <a:gd name="connsiteX8" fmla="*/ 235661 w 1246018"/>
                  <a:gd name="connsiteY8" fmla="*/ 210978 h 1437751"/>
                  <a:gd name="connsiteX9" fmla="*/ 415832 w 1246018"/>
                  <a:gd name="connsiteY9" fmla="*/ 259255 h 1437751"/>
                  <a:gd name="connsiteX10" fmla="*/ 860912 w 1246018"/>
                  <a:gd name="connsiteY10" fmla="*/ 178695 h 1437751"/>
                  <a:gd name="connsiteX11" fmla="*/ 1089752 w 1246018"/>
                  <a:gd name="connsiteY11" fmla="*/ 6265 h 1437751"/>
                  <a:gd name="connsiteX12" fmla="*/ 1093553 w 1246018"/>
                  <a:gd name="connsiteY12" fmla="*/ 58373 h 1437751"/>
                  <a:gd name="connsiteX13" fmla="*/ 956658 w 1246018"/>
                  <a:gd name="connsiteY13" fmla="*/ 276444 h 1437751"/>
                  <a:gd name="connsiteX14" fmla="*/ 875178 w 1246018"/>
                  <a:gd name="connsiteY14" fmla="*/ 305662 h 1437751"/>
                  <a:gd name="connsiteX15" fmla="*/ 970139 w 1246018"/>
                  <a:gd name="connsiteY15" fmla="*/ 305662 h 1437751"/>
                  <a:gd name="connsiteX16" fmla="*/ 1241172 w 1246018"/>
                  <a:gd name="connsiteY16" fmla="*/ 163322 h 1437751"/>
                  <a:gd name="connsiteX17" fmla="*/ 1235298 w 1246018"/>
                  <a:gd name="connsiteY17" fmla="*/ 220694 h 1437751"/>
                  <a:gd name="connsiteX18" fmla="*/ 952070 w 1246018"/>
                  <a:gd name="connsiteY18" fmla="*/ 448001 h 1437751"/>
                  <a:gd name="connsiteX19" fmla="*/ 538326 w 1246018"/>
                  <a:gd name="connsiteY19" fmla="*/ 448001 h 1437751"/>
                  <a:gd name="connsiteX20" fmla="*/ 602732 w 1246018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75178 w 1237643"/>
                  <a:gd name="connsiteY14" fmla="*/ 305662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05662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17993 w 1237643"/>
                  <a:gd name="connsiteY7" fmla="*/ 3009 h 1437751"/>
                  <a:gd name="connsiteX8" fmla="*/ 235661 w 1237643"/>
                  <a:gd name="connsiteY8" fmla="*/ 210978 h 1437751"/>
                  <a:gd name="connsiteX9" fmla="*/ 415832 w 1237643"/>
                  <a:gd name="connsiteY9" fmla="*/ 259255 h 1437751"/>
                  <a:gd name="connsiteX10" fmla="*/ 860912 w 1237643"/>
                  <a:gd name="connsiteY10" fmla="*/ 178695 h 1437751"/>
                  <a:gd name="connsiteX11" fmla="*/ 1089752 w 1237643"/>
                  <a:gd name="connsiteY11" fmla="*/ 6265 h 1437751"/>
                  <a:gd name="connsiteX12" fmla="*/ 1093553 w 1237643"/>
                  <a:gd name="connsiteY12" fmla="*/ 58373 h 1437751"/>
                  <a:gd name="connsiteX13" fmla="*/ 956658 w 1237643"/>
                  <a:gd name="connsiteY13" fmla="*/ 276444 h 1437751"/>
                  <a:gd name="connsiteX14" fmla="*/ 855310 w 1237643"/>
                  <a:gd name="connsiteY14" fmla="*/ 322414 h 1437751"/>
                  <a:gd name="connsiteX15" fmla="*/ 970139 w 1237643"/>
                  <a:gd name="connsiteY15" fmla="*/ 314800 h 1437751"/>
                  <a:gd name="connsiteX16" fmla="*/ 1228755 w 1237643"/>
                  <a:gd name="connsiteY16" fmla="*/ 148093 h 1437751"/>
                  <a:gd name="connsiteX17" fmla="*/ 1235298 w 1237643"/>
                  <a:gd name="connsiteY17" fmla="*/ 220694 h 1437751"/>
                  <a:gd name="connsiteX18" fmla="*/ 952070 w 1237643"/>
                  <a:gd name="connsiteY18" fmla="*/ 448001 h 1437751"/>
                  <a:gd name="connsiteX19" fmla="*/ 538326 w 1237643"/>
                  <a:gd name="connsiteY19" fmla="*/ 448001 h 1437751"/>
                  <a:gd name="connsiteX20" fmla="*/ 602732 w 1237643"/>
                  <a:gd name="connsiteY20" fmla="*/ 1437751 h 1437751"/>
                  <a:gd name="connsiteX0" fmla="*/ 602732 w 1237643"/>
                  <a:gd name="connsiteY0" fmla="*/ 1437751 h 1437751"/>
                  <a:gd name="connsiteX1" fmla="*/ 305220 w 1237643"/>
                  <a:gd name="connsiteY1" fmla="*/ 1437751 h 1437751"/>
                  <a:gd name="connsiteX2" fmla="*/ 373731 w 1237643"/>
                  <a:gd name="connsiteY2" fmla="*/ 384918 h 1437751"/>
                  <a:gd name="connsiteX3" fmla="*/ 222336 w 1237643"/>
                  <a:gd name="connsiteY3" fmla="*/ 329916 h 1437751"/>
                  <a:gd name="connsiteX4" fmla="*/ 6756 w 1237643"/>
                  <a:gd name="connsiteY4" fmla="*/ 27135 h 1437751"/>
                  <a:gd name="connsiteX5" fmla="*/ 6757 w 1237643"/>
                  <a:gd name="connsiteY5" fmla="*/ 27135 h 1437751"/>
                  <a:gd name="connsiteX6" fmla="*/ 17697 w 1237643"/>
                  <a:gd name="connsiteY6" fmla="*/ 0 h 1437751"/>
                  <a:gd name="connsiteX7" fmla="*/ 235661 w 1237643"/>
                  <a:gd name="connsiteY7" fmla="*/ 210978 h 1437751"/>
                  <a:gd name="connsiteX8" fmla="*/ 415832 w 1237643"/>
                  <a:gd name="connsiteY8" fmla="*/ 259255 h 1437751"/>
                  <a:gd name="connsiteX9" fmla="*/ 860912 w 1237643"/>
                  <a:gd name="connsiteY9" fmla="*/ 178695 h 1437751"/>
                  <a:gd name="connsiteX10" fmla="*/ 1089752 w 1237643"/>
                  <a:gd name="connsiteY10" fmla="*/ 6265 h 1437751"/>
                  <a:gd name="connsiteX11" fmla="*/ 1093553 w 1237643"/>
                  <a:gd name="connsiteY11" fmla="*/ 58373 h 1437751"/>
                  <a:gd name="connsiteX12" fmla="*/ 956658 w 1237643"/>
                  <a:gd name="connsiteY12" fmla="*/ 276444 h 1437751"/>
                  <a:gd name="connsiteX13" fmla="*/ 855310 w 1237643"/>
                  <a:gd name="connsiteY13" fmla="*/ 322414 h 1437751"/>
                  <a:gd name="connsiteX14" fmla="*/ 970139 w 1237643"/>
                  <a:gd name="connsiteY14" fmla="*/ 314800 h 1437751"/>
                  <a:gd name="connsiteX15" fmla="*/ 1228755 w 1237643"/>
                  <a:gd name="connsiteY15" fmla="*/ 148093 h 1437751"/>
                  <a:gd name="connsiteX16" fmla="*/ 1235298 w 1237643"/>
                  <a:gd name="connsiteY16" fmla="*/ 220694 h 1437751"/>
                  <a:gd name="connsiteX17" fmla="*/ 952070 w 1237643"/>
                  <a:gd name="connsiteY17" fmla="*/ 448001 h 1437751"/>
                  <a:gd name="connsiteX18" fmla="*/ 538326 w 1237643"/>
                  <a:gd name="connsiteY18" fmla="*/ 448001 h 1437751"/>
                  <a:gd name="connsiteX19" fmla="*/ 602732 w 1237643"/>
                  <a:gd name="connsiteY19" fmla="*/ 1437751 h 1437751"/>
                  <a:gd name="connsiteX0" fmla="*/ 602732 w 1237643"/>
                  <a:gd name="connsiteY0" fmla="*/ 1431560 h 1431560"/>
                  <a:gd name="connsiteX1" fmla="*/ 305220 w 1237643"/>
                  <a:gd name="connsiteY1" fmla="*/ 1431560 h 1431560"/>
                  <a:gd name="connsiteX2" fmla="*/ 373731 w 1237643"/>
                  <a:gd name="connsiteY2" fmla="*/ 378727 h 1431560"/>
                  <a:gd name="connsiteX3" fmla="*/ 222336 w 1237643"/>
                  <a:gd name="connsiteY3" fmla="*/ 323725 h 1431560"/>
                  <a:gd name="connsiteX4" fmla="*/ 6756 w 1237643"/>
                  <a:gd name="connsiteY4" fmla="*/ 20944 h 1431560"/>
                  <a:gd name="connsiteX5" fmla="*/ 6757 w 1237643"/>
                  <a:gd name="connsiteY5" fmla="*/ 20944 h 1431560"/>
                  <a:gd name="connsiteX6" fmla="*/ 235661 w 1237643"/>
                  <a:gd name="connsiteY6" fmla="*/ 204787 h 1431560"/>
                  <a:gd name="connsiteX7" fmla="*/ 415832 w 1237643"/>
                  <a:gd name="connsiteY7" fmla="*/ 253064 h 1431560"/>
                  <a:gd name="connsiteX8" fmla="*/ 860912 w 1237643"/>
                  <a:gd name="connsiteY8" fmla="*/ 172504 h 1431560"/>
                  <a:gd name="connsiteX9" fmla="*/ 1089752 w 1237643"/>
                  <a:gd name="connsiteY9" fmla="*/ 74 h 1431560"/>
                  <a:gd name="connsiteX10" fmla="*/ 1093553 w 1237643"/>
                  <a:gd name="connsiteY10" fmla="*/ 52182 h 1431560"/>
                  <a:gd name="connsiteX11" fmla="*/ 956658 w 1237643"/>
                  <a:gd name="connsiteY11" fmla="*/ 270253 h 1431560"/>
                  <a:gd name="connsiteX12" fmla="*/ 855310 w 1237643"/>
                  <a:gd name="connsiteY12" fmla="*/ 316223 h 1431560"/>
                  <a:gd name="connsiteX13" fmla="*/ 970139 w 1237643"/>
                  <a:gd name="connsiteY13" fmla="*/ 308609 h 1431560"/>
                  <a:gd name="connsiteX14" fmla="*/ 1228755 w 1237643"/>
                  <a:gd name="connsiteY14" fmla="*/ 141902 h 1431560"/>
                  <a:gd name="connsiteX15" fmla="*/ 1235298 w 1237643"/>
                  <a:gd name="connsiteY15" fmla="*/ 214503 h 1431560"/>
                  <a:gd name="connsiteX16" fmla="*/ 952070 w 1237643"/>
                  <a:gd name="connsiteY16" fmla="*/ 441810 h 1431560"/>
                  <a:gd name="connsiteX17" fmla="*/ 538326 w 1237643"/>
                  <a:gd name="connsiteY17" fmla="*/ 441810 h 1431560"/>
                  <a:gd name="connsiteX18" fmla="*/ 602732 w 1237643"/>
                  <a:gd name="connsiteY18" fmla="*/ 1431560 h 1431560"/>
                  <a:gd name="connsiteX0" fmla="*/ 605603 w 1240514"/>
                  <a:gd name="connsiteY0" fmla="*/ 1431560 h 1431560"/>
                  <a:gd name="connsiteX1" fmla="*/ 308091 w 1240514"/>
                  <a:gd name="connsiteY1" fmla="*/ 1431560 h 1431560"/>
                  <a:gd name="connsiteX2" fmla="*/ 376602 w 1240514"/>
                  <a:gd name="connsiteY2" fmla="*/ 378727 h 1431560"/>
                  <a:gd name="connsiteX3" fmla="*/ 225207 w 1240514"/>
                  <a:gd name="connsiteY3" fmla="*/ 323725 h 1431560"/>
                  <a:gd name="connsiteX4" fmla="*/ 9627 w 1240514"/>
                  <a:gd name="connsiteY4" fmla="*/ 20944 h 1431560"/>
                  <a:gd name="connsiteX5" fmla="*/ 9628 w 1240514"/>
                  <a:gd name="connsiteY5" fmla="*/ 20944 h 1431560"/>
                  <a:gd name="connsiteX6" fmla="*/ 238532 w 1240514"/>
                  <a:gd name="connsiteY6" fmla="*/ 204787 h 1431560"/>
                  <a:gd name="connsiteX7" fmla="*/ 418703 w 1240514"/>
                  <a:gd name="connsiteY7" fmla="*/ 253064 h 1431560"/>
                  <a:gd name="connsiteX8" fmla="*/ 863783 w 1240514"/>
                  <a:gd name="connsiteY8" fmla="*/ 172504 h 1431560"/>
                  <a:gd name="connsiteX9" fmla="*/ 1092623 w 1240514"/>
                  <a:gd name="connsiteY9" fmla="*/ 74 h 1431560"/>
                  <a:gd name="connsiteX10" fmla="*/ 1096424 w 1240514"/>
                  <a:gd name="connsiteY10" fmla="*/ 52182 h 1431560"/>
                  <a:gd name="connsiteX11" fmla="*/ 959529 w 1240514"/>
                  <a:gd name="connsiteY11" fmla="*/ 270253 h 1431560"/>
                  <a:gd name="connsiteX12" fmla="*/ 858181 w 1240514"/>
                  <a:gd name="connsiteY12" fmla="*/ 316223 h 1431560"/>
                  <a:gd name="connsiteX13" fmla="*/ 973010 w 1240514"/>
                  <a:gd name="connsiteY13" fmla="*/ 308609 h 1431560"/>
                  <a:gd name="connsiteX14" fmla="*/ 1231626 w 1240514"/>
                  <a:gd name="connsiteY14" fmla="*/ 141902 h 1431560"/>
                  <a:gd name="connsiteX15" fmla="*/ 1238169 w 1240514"/>
                  <a:gd name="connsiteY15" fmla="*/ 214503 h 1431560"/>
                  <a:gd name="connsiteX16" fmla="*/ 954941 w 1240514"/>
                  <a:gd name="connsiteY16" fmla="*/ 441810 h 1431560"/>
                  <a:gd name="connsiteX17" fmla="*/ 541197 w 1240514"/>
                  <a:gd name="connsiteY17" fmla="*/ 441810 h 1431560"/>
                  <a:gd name="connsiteX18" fmla="*/ 605603 w 1240514"/>
                  <a:gd name="connsiteY18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733 w 1237644"/>
                  <a:gd name="connsiteY0" fmla="*/ 1431560 h 1431560"/>
                  <a:gd name="connsiteX1" fmla="*/ 305221 w 1237644"/>
                  <a:gd name="connsiteY1" fmla="*/ 1431560 h 1431560"/>
                  <a:gd name="connsiteX2" fmla="*/ 373732 w 1237644"/>
                  <a:gd name="connsiteY2" fmla="*/ 378727 h 1431560"/>
                  <a:gd name="connsiteX3" fmla="*/ 222337 w 1237644"/>
                  <a:gd name="connsiteY3" fmla="*/ 323725 h 1431560"/>
                  <a:gd name="connsiteX4" fmla="*/ 6757 w 1237644"/>
                  <a:gd name="connsiteY4" fmla="*/ 20944 h 1431560"/>
                  <a:gd name="connsiteX5" fmla="*/ 235662 w 1237644"/>
                  <a:gd name="connsiteY5" fmla="*/ 204787 h 1431560"/>
                  <a:gd name="connsiteX6" fmla="*/ 415833 w 1237644"/>
                  <a:gd name="connsiteY6" fmla="*/ 253064 h 1431560"/>
                  <a:gd name="connsiteX7" fmla="*/ 860913 w 1237644"/>
                  <a:gd name="connsiteY7" fmla="*/ 172504 h 1431560"/>
                  <a:gd name="connsiteX8" fmla="*/ 1089753 w 1237644"/>
                  <a:gd name="connsiteY8" fmla="*/ 74 h 1431560"/>
                  <a:gd name="connsiteX9" fmla="*/ 1093554 w 1237644"/>
                  <a:gd name="connsiteY9" fmla="*/ 52182 h 1431560"/>
                  <a:gd name="connsiteX10" fmla="*/ 956659 w 1237644"/>
                  <a:gd name="connsiteY10" fmla="*/ 270253 h 1431560"/>
                  <a:gd name="connsiteX11" fmla="*/ 855311 w 1237644"/>
                  <a:gd name="connsiteY11" fmla="*/ 316223 h 1431560"/>
                  <a:gd name="connsiteX12" fmla="*/ 970140 w 1237644"/>
                  <a:gd name="connsiteY12" fmla="*/ 308609 h 1431560"/>
                  <a:gd name="connsiteX13" fmla="*/ 1228756 w 1237644"/>
                  <a:gd name="connsiteY13" fmla="*/ 141902 h 1431560"/>
                  <a:gd name="connsiteX14" fmla="*/ 1235299 w 1237644"/>
                  <a:gd name="connsiteY14" fmla="*/ 214503 h 1431560"/>
                  <a:gd name="connsiteX15" fmla="*/ 952071 w 1237644"/>
                  <a:gd name="connsiteY15" fmla="*/ 441810 h 1431560"/>
                  <a:gd name="connsiteX16" fmla="*/ 538327 w 1237644"/>
                  <a:gd name="connsiteY16" fmla="*/ 441810 h 1431560"/>
                  <a:gd name="connsiteX17" fmla="*/ 602733 w 1237644"/>
                  <a:gd name="connsiteY17" fmla="*/ 1431560 h 1431560"/>
                  <a:gd name="connsiteX0" fmla="*/ 602359 w 1237270"/>
                  <a:gd name="connsiteY0" fmla="*/ 1431560 h 1431560"/>
                  <a:gd name="connsiteX1" fmla="*/ 304847 w 1237270"/>
                  <a:gd name="connsiteY1" fmla="*/ 1431560 h 1431560"/>
                  <a:gd name="connsiteX2" fmla="*/ 373358 w 1237270"/>
                  <a:gd name="connsiteY2" fmla="*/ 378727 h 1431560"/>
                  <a:gd name="connsiteX3" fmla="*/ 221963 w 1237270"/>
                  <a:gd name="connsiteY3" fmla="*/ 323725 h 1431560"/>
                  <a:gd name="connsiteX4" fmla="*/ 6383 w 1237270"/>
                  <a:gd name="connsiteY4" fmla="*/ 20944 h 1431560"/>
                  <a:gd name="connsiteX5" fmla="*/ 235288 w 1237270"/>
                  <a:gd name="connsiteY5" fmla="*/ 204787 h 1431560"/>
                  <a:gd name="connsiteX6" fmla="*/ 415459 w 1237270"/>
                  <a:gd name="connsiteY6" fmla="*/ 253064 h 1431560"/>
                  <a:gd name="connsiteX7" fmla="*/ 860539 w 1237270"/>
                  <a:gd name="connsiteY7" fmla="*/ 172504 h 1431560"/>
                  <a:gd name="connsiteX8" fmla="*/ 1089379 w 1237270"/>
                  <a:gd name="connsiteY8" fmla="*/ 74 h 1431560"/>
                  <a:gd name="connsiteX9" fmla="*/ 1093180 w 1237270"/>
                  <a:gd name="connsiteY9" fmla="*/ 52182 h 1431560"/>
                  <a:gd name="connsiteX10" fmla="*/ 956285 w 1237270"/>
                  <a:gd name="connsiteY10" fmla="*/ 270253 h 1431560"/>
                  <a:gd name="connsiteX11" fmla="*/ 854937 w 1237270"/>
                  <a:gd name="connsiteY11" fmla="*/ 316223 h 1431560"/>
                  <a:gd name="connsiteX12" fmla="*/ 969766 w 1237270"/>
                  <a:gd name="connsiteY12" fmla="*/ 308609 h 1431560"/>
                  <a:gd name="connsiteX13" fmla="*/ 1228382 w 1237270"/>
                  <a:gd name="connsiteY13" fmla="*/ 141902 h 1431560"/>
                  <a:gd name="connsiteX14" fmla="*/ 1234925 w 1237270"/>
                  <a:gd name="connsiteY14" fmla="*/ 214503 h 1431560"/>
                  <a:gd name="connsiteX15" fmla="*/ 951697 w 1237270"/>
                  <a:gd name="connsiteY15" fmla="*/ 441810 h 1431560"/>
                  <a:gd name="connsiteX16" fmla="*/ 537953 w 1237270"/>
                  <a:gd name="connsiteY16" fmla="*/ 441810 h 1431560"/>
                  <a:gd name="connsiteX17" fmla="*/ 602359 w 1237270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7991 w 1241903"/>
                  <a:gd name="connsiteY2" fmla="*/ 378727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6992 w 1241903"/>
                  <a:gd name="connsiteY0" fmla="*/ 1431560 h 1431560"/>
                  <a:gd name="connsiteX1" fmla="*/ 309480 w 1241903"/>
                  <a:gd name="connsiteY1" fmla="*/ 1431560 h 1431560"/>
                  <a:gd name="connsiteX2" fmla="*/ 374266 w 1241903"/>
                  <a:gd name="connsiteY2" fmla="*/ 413754 h 1431560"/>
                  <a:gd name="connsiteX3" fmla="*/ 226596 w 1241903"/>
                  <a:gd name="connsiteY3" fmla="*/ 323725 h 1431560"/>
                  <a:gd name="connsiteX4" fmla="*/ 11016 w 1241903"/>
                  <a:gd name="connsiteY4" fmla="*/ 20944 h 1431560"/>
                  <a:gd name="connsiteX5" fmla="*/ 239921 w 1241903"/>
                  <a:gd name="connsiteY5" fmla="*/ 204787 h 1431560"/>
                  <a:gd name="connsiteX6" fmla="*/ 420092 w 1241903"/>
                  <a:gd name="connsiteY6" fmla="*/ 253064 h 1431560"/>
                  <a:gd name="connsiteX7" fmla="*/ 865172 w 1241903"/>
                  <a:gd name="connsiteY7" fmla="*/ 172504 h 1431560"/>
                  <a:gd name="connsiteX8" fmla="*/ 1094012 w 1241903"/>
                  <a:gd name="connsiteY8" fmla="*/ 74 h 1431560"/>
                  <a:gd name="connsiteX9" fmla="*/ 1097813 w 1241903"/>
                  <a:gd name="connsiteY9" fmla="*/ 52182 h 1431560"/>
                  <a:gd name="connsiteX10" fmla="*/ 960918 w 1241903"/>
                  <a:gd name="connsiteY10" fmla="*/ 270253 h 1431560"/>
                  <a:gd name="connsiteX11" fmla="*/ 859570 w 1241903"/>
                  <a:gd name="connsiteY11" fmla="*/ 316223 h 1431560"/>
                  <a:gd name="connsiteX12" fmla="*/ 974399 w 1241903"/>
                  <a:gd name="connsiteY12" fmla="*/ 308609 h 1431560"/>
                  <a:gd name="connsiteX13" fmla="*/ 1233015 w 1241903"/>
                  <a:gd name="connsiteY13" fmla="*/ 141902 h 1431560"/>
                  <a:gd name="connsiteX14" fmla="*/ 1239558 w 1241903"/>
                  <a:gd name="connsiteY14" fmla="*/ 214503 h 1431560"/>
                  <a:gd name="connsiteX15" fmla="*/ 956330 w 1241903"/>
                  <a:gd name="connsiteY15" fmla="*/ 441810 h 1431560"/>
                  <a:gd name="connsiteX16" fmla="*/ 542586 w 1241903"/>
                  <a:gd name="connsiteY16" fmla="*/ 441810 h 1431560"/>
                  <a:gd name="connsiteX17" fmla="*/ 606992 w 124190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860660 w 1242993"/>
                  <a:gd name="connsiteY11" fmla="*/ 316223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  <a:gd name="connsiteX0" fmla="*/ 608082 w 1242993"/>
                  <a:gd name="connsiteY0" fmla="*/ 1431560 h 1431560"/>
                  <a:gd name="connsiteX1" fmla="*/ 310570 w 1242993"/>
                  <a:gd name="connsiteY1" fmla="*/ 1431560 h 1431560"/>
                  <a:gd name="connsiteX2" fmla="*/ 375356 w 1242993"/>
                  <a:gd name="connsiteY2" fmla="*/ 413754 h 1431560"/>
                  <a:gd name="connsiteX3" fmla="*/ 218994 w 1242993"/>
                  <a:gd name="connsiteY3" fmla="*/ 323725 h 1431560"/>
                  <a:gd name="connsiteX4" fmla="*/ 12106 w 1242993"/>
                  <a:gd name="connsiteY4" fmla="*/ 20944 h 1431560"/>
                  <a:gd name="connsiteX5" fmla="*/ 241011 w 1242993"/>
                  <a:gd name="connsiteY5" fmla="*/ 204787 h 1431560"/>
                  <a:gd name="connsiteX6" fmla="*/ 421182 w 1242993"/>
                  <a:gd name="connsiteY6" fmla="*/ 253064 h 1431560"/>
                  <a:gd name="connsiteX7" fmla="*/ 866262 w 1242993"/>
                  <a:gd name="connsiteY7" fmla="*/ 172504 h 1431560"/>
                  <a:gd name="connsiteX8" fmla="*/ 1095102 w 1242993"/>
                  <a:gd name="connsiteY8" fmla="*/ 74 h 1431560"/>
                  <a:gd name="connsiteX9" fmla="*/ 1098903 w 1242993"/>
                  <a:gd name="connsiteY9" fmla="*/ 52182 h 1431560"/>
                  <a:gd name="connsiteX10" fmla="*/ 962008 w 1242993"/>
                  <a:gd name="connsiteY10" fmla="*/ 270253 h 1431560"/>
                  <a:gd name="connsiteX11" fmla="*/ 922748 w 1242993"/>
                  <a:gd name="connsiteY11" fmla="*/ 296425 h 1431560"/>
                  <a:gd name="connsiteX12" fmla="*/ 975489 w 1242993"/>
                  <a:gd name="connsiteY12" fmla="*/ 308609 h 1431560"/>
                  <a:gd name="connsiteX13" fmla="*/ 1234105 w 1242993"/>
                  <a:gd name="connsiteY13" fmla="*/ 141902 h 1431560"/>
                  <a:gd name="connsiteX14" fmla="*/ 1240648 w 1242993"/>
                  <a:gd name="connsiteY14" fmla="*/ 214503 h 1431560"/>
                  <a:gd name="connsiteX15" fmla="*/ 957420 w 1242993"/>
                  <a:gd name="connsiteY15" fmla="*/ 441810 h 1431560"/>
                  <a:gd name="connsiteX16" fmla="*/ 543676 w 1242993"/>
                  <a:gd name="connsiteY16" fmla="*/ 441810 h 1431560"/>
                  <a:gd name="connsiteX17" fmla="*/ 608082 w 1242993"/>
                  <a:gd name="connsiteY17" fmla="*/ 1431560 h 14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42993" h="1431560">
                    <a:moveTo>
                      <a:pt x="608082" y="1431560"/>
                    </a:moveTo>
                    <a:lnTo>
                      <a:pt x="310570" y="1431560"/>
                    </a:lnTo>
                    <a:lnTo>
                      <a:pt x="375356" y="413754"/>
                    </a:lnTo>
                    <a:cubicBezTo>
                      <a:pt x="324891" y="395420"/>
                      <a:pt x="260767" y="349674"/>
                      <a:pt x="218994" y="323725"/>
                    </a:cubicBezTo>
                    <a:cubicBezTo>
                      <a:pt x="1530" y="191381"/>
                      <a:pt x="-20482" y="51253"/>
                      <a:pt x="12106" y="20944"/>
                    </a:cubicBezTo>
                    <a:cubicBezTo>
                      <a:pt x="81382" y="110772"/>
                      <a:pt x="172832" y="166100"/>
                      <a:pt x="241011" y="204787"/>
                    </a:cubicBezTo>
                    <a:lnTo>
                      <a:pt x="421182" y="253064"/>
                    </a:lnTo>
                    <a:cubicBezTo>
                      <a:pt x="525391" y="247684"/>
                      <a:pt x="755510" y="219221"/>
                      <a:pt x="866262" y="172504"/>
                    </a:cubicBezTo>
                    <a:cubicBezTo>
                      <a:pt x="978582" y="130339"/>
                      <a:pt x="1082659" y="-3589"/>
                      <a:pt x="1095102" y="74"/>
                    </a:cubicBezTo>
                    <a:cubicBezTo>
                      <a:pt x="1107545" y="3737"/>
                      <a:pt x="1097636" y="34813"/>
                      <a:pt x="1098903" y="52182"/>
                    </a:cubicBezTo>
                    <a:cubicBezTo>
                      <a:pt x="1085884" y="136181"/>
                      <a:pt x="1042989" y="224735"/>
                      <a:pt x="962008" y="270253"/>
                    </a:cubicBezTo>
                    <a:cubicBezTo>
                      <a:pt x="934848" y="279992"/>
                      <a:pt x="920501" y="290032"/>
                      <a:pt x="922748" y="296425"/>
                    </a:cubicBezTo>
                    <a:cubicBezTo>
                      <a:pt x="924995" y="302818"/>
                      <a:pt x="918629" y="328271"/>
                      <a:pt x="975489" y="308609"/>
                    </a:cubicBezTo>
                    <a:cubicBezTo>
                      <a:pt x="1032349" y="288947"/>
                      <a:pt x="1106920" y="284208"/>
                      <a:pt x="1234105" y="141902"/>
                    </a:cubicBezTo>
                    <a:cubicBezTo>
                      <a:pt x="1247048" y="142751"/>
                      <a:pt x="1242606" y="195379"/>
                      <a:pt x="1240648" y="214503"/>
                    </a:cubicBezTo>
                    <a:cubicBezTo>
                      <a:pt x="1213690" y="344228"/>
                      <a:pt x="1097128" y="441810"/>
                      <a:pt x="957420" y="441810"/>
                    </a:cubicBezTo>
                    <a:lnTo>
                      <a:pt x="543676" y="441810"/>
                    </a:lnTo>
                    <a:lnTo>
                      <a:pt x="608082" y="143156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C1FCF9D7-1449-4DF8-B8A5-97AF69EC7D71}"/>
                  </a:ext>
                </a:extLst>
              </p:cNvPr>
              <p:cNvSpPr/>
              <p:nvPr/>
            </p:nvSpPr>
            <p:spPr>
              <a:xfrm>
                <a:off x="2237190" y="740572"/>
                <a:ext cx="4185732" cy="3955996"/>
              </a:xfrm>
              <a:custGeom>
                <a:avLst/>
                <a:gdLst>
                  <a:gd name="connsiteX0" fmla="*/ 350520 w 4046220"/>
                  <a:gd name="connsiteY0" fmla="*/ 0 h 4000500"/>
                  <a:gd name="connsiteX1" fmla="*/ 53340 w 4046220"/>
                  <a:gd name="connsiteY1" fmla="*/ 647700 h 4000500"/>
                  <a:gd name="connsiteX2" fmla="*/ 0 w 4046220"/>
                  <a:gd name="connsiteY2" fmla="*/ 2400300 h 4000500"/>
                  <a:gd name="connsiteX3" fmla="*/ 769620 w 4046220"/>
                  <a:gd name="connsiteY3" fmla="*/ 3223260 h 4000500"/>
                  <a:gd name="connsiteX4" fmla="*/ 982980 w 4046220"/>
                  <a:gd name="connsiteY4" fmla="*/ 3817620 h 4000500"/>
                  <a:gd name="connsiteX5" fmla="*/ 1424940 w 4046220"/>
                  <a:gd name="connsiteY5" fmla="*/ 4000500 h 4000500"/>
                  <a:gd name="connsiteX6" fmla="*/ 2011680 w 4046220"/>
                  <a:gd name="connsiteY6" fmla="*/ 3810000 h 4000500"/>
                  <a:gd name="connsiteX7" fmla="*/ 2400300 w 4046220"/>
                  <a:gd name="connsiteY7" fmla="*/ 3703320 h 4000500"/>
                  <a:gd name="connsiteX8" fmla="*/ 2689860 w 4046220"/>
                  <a:gd name="connsiteY8" fmla="*/ 3116580 h 4000500"/>
                  <a:gd name="connsiteX9" fmla="*/ 3307080 w 4046220"/>
                  <a:gd name="connsiteY9" fmla="*/ 2979420 h 4000500"/>
                  <a:gd name="connsiteX10" fmla="*/ 3581400 w 4046220"/>
                  <a:gd name="connsiteY10" fmla="*/ 2735580 h 4000500"/>
                  <a:gd name="connsiteX11" fmla="*/ 3581400 w 4046220"/>
                  <a:gd name="connsiteY11" fmla="*/ 2583180 h 4000500"/>
                  <a:gd name="connsiteX12" fmla="*/ 3909060 w 4046220"/>
                  <a:gd name="connsiteY12" fmla="*/ 2316480 h 4000500"/>
                  <a:gd name="connsiteX13" fmla="*/ 3901440 w 4046220"/>
                  <a:gd name="connsiteY13" fmla="*/ 2034540 h 4000500"/>
                  <a:gd name="connsiteX14" fmla="*/ 4046220 w 4046220"/>
                  <a:gd name="connsiteY14" fmla="*/ 1661160 h 4000500"/>
                  <a:gd name="connsiteX15" fmla="*/ 3970020 w 4046220"/>
                  <a:gd name="connsiteY15" fmla="*/ 1554480 h 4000500"/>
                  <a:gd name="connsiteX16" fmla="*/ 3924300 w 4046220"/>
                  <a:gd name="connsiteY16" fmla="*/ 1165860 h 4000500"/>
                  <a:gd name="connsiteX17" fmla="*/ 3642360 w 4046220"/>
                  <a:gd name="connsiteY17" fmla="*/ 1173480 h 4000500"/>
                  <a:gd name="connsiteX18" fmla="*/ 2484120 w 4046220"/>
                  <a:gd name="connsiteY18" fmla="*/ 1859280 h 4000500"/>
                  <a:gd name="connsiteX19" fmla="*/ 1501140 w 4046220"/>
                  <a:gd name="connsiteY19" fmla="*/ 1112520 h 4000500"/>
                  <a:gd name="connsiteX20" fmla="*/ 1249680 w 4046220"/>
                  <a:gd name="connsiteY20" fmla="*/ 449580 h 4000500"/>
                  <a:gd name="connsiteX21" fmla="*/ 861060 w 4046220"/>
                  <a:gd name="connsiteY21" fmla="*/ 121920 h 4000500"/>
                  <a:gd name="connsiteX22" fmla="*/ 640080 w 4046220"/>
                  <a:gd name="connsiteY22" fmla="*/ 15240 h 4000500"/>
                  <a:gd name="connsiteX23" fmla="*/ 335280 w 4046220"/>
                  <a:gd name="connsiteY23" fmla="*/ 53340 h 4000500"/>
                  <a:gd name="connsiteX24" fmla="*/ 350520 w 4046220"/>
                  <a:gd name="connsiteY24" fmla="*/ 0 h 400050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501140 w 4046220"/>
                  <a:gd name="connsiteY19" fmla="*/ 1097280 h 3985260"/>
                  <a:gd name="connsiteX20" fmla="*/ 1249680 w 4046220"/>
                  <a:gd name="connsiteY20" fmla="*/ 434340 h 3985260"/>
                  <a:gd name="connsiteX21" fmla="*/ 861060 w 4046220"/>
                  <a:gd name="connsiteY21" fmla="*/ 106680 h 3985260"/>
                  <a:gd name="connsiteX22" fmla="*/ 640080 w 4046220"/>
                  <a:gd name="connsiteY22" fmla="*/ 0 h 3985260"/>
                  <a:gd name="connsiteX23" fmla="*/ 335280 w 4046220"/>
                  <a:gd name="connsiteY23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501140 w 4046220"/>
                  <a:gd name="connsiteY19" fmla="*/ 1097280 h 3985260"/>
                  <a:gd name="connsiteX20" fmla="*/ 1249680 w 4046220"/>
                  <a:gd name="connsiteY20" fmla="*/ 434340 h 3985260"/>
                  <a:gd name="connsiteX21" fmla="*/ 861060 w 4046220"/>
                  <a:gd name="connsiteY21" fmla="*/ 106680 h 3985260"/>
                  <a:gd name="connsiteX22" fmla="*/ 640080 w 4046220"/>
                  <a:gd name="connsiteY22" fmla="*/ 0 h 3985260"/>
                  <a:gd name="connsiteX23" fmla="*/ 335280 w 4046220"/>
                  <a:gd name="connsiteY23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249680 w 4046220"/>
                  <a:gd name="connsiteY19" fmla="*/ 434340 h 3985260"/>
                  <a:gd name="connsiteX20" fmla="*/ 861060 w 4046220"/>
                  <a:gd name="connsiteY20" fmla="*/ 106680 h 3985260"/>
                  <a:gd name="connsiteX21" fmla="*/ 640080 w 4046220"/>
                  <a:gd name="connsiteY21" fmla="*/ 0 h 3985260"/>
                  <a:gd name="connsiteX22" fmla="*/ 335280 w 4046220"/>
                  <a:gd name="connsiteY22" fmla="*/ 38100 h 3985260"/>
                  <a:gd name="connsiteX0" fmla="*/ 335280 w 4046220"/>
                  <a:gd name="connsiteY0" fmla="*/ 38100 h 3985260"/>
                  <a:gd name="connsiteX1" fmla="*/ 53340 w 4046220"/>
                  <a:gd name="connsiteY1" fmla="*/ 632460 h 3985260"/>
                  <a:gd name="connsiteX2" fmla="*/ 0 w 4046220"/>
                  <a:gd name="connsiteY2" fmla="*/ 2385060 h 3985260"/>
                  <a:gd name="connsiteX3" fmla="*/ 769620 w 4046220"/>
                  <a:gd name="connsiteY3" fmla="*/ 3208020 h 3985260"/>
                  <a:gd name="connsiteX4" fmla="*/ 982980 w 4046220"/>
                  <a:gd name="connsiteY4" fmla="*/ 3802380 h 3985260"/>
                  <a:gd name="connsiteX5" fmla="*/ 1424940 w 4046220"/>
                  <a:gd name="connsiteY5" fmla="*/ 3985260 h 3985260"/>
                  <a:gd name="connsiteX6" fmla="*/ 2011680 w 4046220"/>
                  <a:gd name="connsiteY6" fmla="*/ 3794760 h 3985260"/>
                  <a:gd name="connsiteX7" fmla="*/ 2400300 w 4046220"/>
                  <a:gd name="connsiteY7" fmla="*/ 3688080 h 3985260"/>
                  <a:gd name="connsiteX8" fmla="*/ 2689860 w 4046220"/>
                  <a:gd name="connsiteY8" fmla="*/ 3101340 h 3985260"/>
                  <a:gd name="connsiteX9" fmla="*/ 3307080 w 4046220"/>
                  <a:gd name="connsiteY9" fmla="*/ 2964180 h 3985260"/>
                  <a:gd name="connsiteX10" fmla="*/ 3581400 w 4046220"/>
                  <a:gd name="connsiteY10" fmla="*/ 2720340 h 3985260"/>
                  <a:gd name="connsiteX11" fmla="*/ 3581400 w 4046220"/>
                  <a:gd name="connsiteY11" fmla="*/ 2567940 h 3985260"/>
                  <a:gd name="connsiteX12" fmla="*/ 3909060 w 4046220"/>
                  <a:gd name="connsiteY12" fmla="*/ 2301240 h 3985260"/>
                  <a:gd name="connsiteX13" fmla="*/ 3901440 w 4046220"/>
                  <a:gd name="connsiteY13" fmla="*/ 2019300 h 3985260"/>
                  <a:gd name="connsiteX14" fmla="*/ 4046220 w 4046220"/>
                  <a:gd name="connsiteY14" fmla="*/ 1645920 h 3985260"/>
                  <a:gd name="connsiteX15" fmla="*/ 3970020 w 4046220"/>
                  <a:gd name="connsiteY15" fmla="*/ 1539240 h 3985260"/>
                  <a:gd name="connsiteX16" fmla="*/ 3924300 w 4046220"/>
                  <a:gd name="connsiteY16" fmla="*/ 1150620 h 3985260"/>
                  <a:gd name="connsiteX17" fmla="*/ 3642360 w 4046220"/>
                  <a:gd name="connsiteY17" fmla="*/ 1158240 h 3985260"/>
                  <a:gd name="connsiteX18" fmla="*/ 2484120 w 4046220"/>
                  <a:gd name="connsiteY18" fmla="*/ 1844040 h 3985260"/>
                  <a:gd name="connsiteX19" fmla="*/ 1249680 w 4046220"/>
                  <a:gd name="connsiteY19" fmla="*/ 434340 h 3985260"/>
                  <a:gd name="connsiteX20" fmla="*/ 861060 w 4046220"/>
                  <a:gd name="connsiteY20" fmla="*/ 106680 h 3985260"/>
                  <a:gd name="connsiteX21" fmla="*/ 640080 w 4046220"/>
                  <a:gd name="connsiteY21" fmla="*/ 0 h 3985260"/>
                  <a:gd name="connsiteX22" fmla="*/ 335280 w 4046220"/>
                  <a:gd name="connsiteY22" fmla="*/ 38100 h 3985260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091322 w 4154562"/>
                  <a:gd name="connsiteY4" fmla="*/ 3802380 h 3985260"/>
                  <a:gd name="connsiteX5" fmla="*/ 1533282 w 4154562"/>
                  <a:gd name="connsiteY5" fmla="*/ 3985260 h 3985260"/>
                  <a:gd name="connsiteX6" fmla="*/ 2120022 w 4154562"/>
                  <a:gd name="connsiteY6" fmla="*/ 3794760 h 3985260"/>
                  <a:gd name="connsiteX7" fmla="*/ 2508642 w 4154562"/>
                  <a:gd name="connsiteY7" fmla="*/ 3688080 h 3985260"/>
                  <a:gd name="connsiteX8" fmla="*/ 2798202 w 4154562"/>
                  <a:gd name="connsiteY8" fmla="*/ 3101340 h 3985260"/>
                  <a:gd name="connsiteX9" fmla="*/ 3415422 w 4154562"/>
                  <a:gd name="connsiteY9" fmla="*/ 2964180 h 3985260"/>
                  <a:gd name="connsiteX10" fmla="*/ 3689742 w 4154562"/>
                  <a:gd name="connsiteY10" fmla="*/ 2720340 h 3985260"/>
                  <a:gd name="connsiteX11" fmla="*/ 3689742 w 4154562"/>
                  <a:gd name="connsiteY11" fmla="*/ 2567940 h 3985260"/>
                  <a:gd name="connsiteX12" fmla="*/ 4017402 w 4154562"/>
                  <a:gd name="connsiteY12" fmla="*/ 2301240 h 3985260"/>
                  <a:gd name="connsiteX13" fmla="*/ 4009782 w 4154562"/>
                  <a:gd name="connsiteY13" fmla="*/ 2019300 h 3985260"/>
                  <a:gd name="connsiteX14" fmla="*/ 4154562 w 4154562"/>
                  <a:gd name="connsiteY14" fmla="*/ 1645920 h 3985260"/>
                  <a:gd name="connsiteX15" fmla="*/ 4078362 w 4154562"/>
                  <a:gd name="connsiteY15" fmla="*/ 1539240 h 3985260"/>
                  <a:gd name="connsiteX16" fmla="*/ 4032642 w 4154562"/>
                  <a:gd name="connsiteY16" fmla="*/ 1150620 h 3985260"/>
                  <a:gd name="connsiteX17" fmla="*/ 3750702 w 4154562"/>
                  <a:gd name="connsiteY17" fmla="*/ 1158240 h 3985260"/>
                  <a:gd name="connsiteX18" fmla="*/ 2592462 w 4154562"/>
                  <a:gd name="connsiteY18" fmla="*/ 1844040 h 3985260"/>
                  <a:gd name="connsiteX19" fmla="*/ 1358022 w 4154562"/>
                  <a:gd name="connsiteY19" fmla="*/ 434340 h 3985260"/>
                  <a:gd name="connsiteX20" fmla="*/ 969402 w 4154562"/>
                  <a:gd name="connsiteY20" fmla="*/ 106680 h 3985260"/>
                  <a:gd name="connsiteX21" fmla="*/ 748422 w 4154562"/>
                  <a:gd name="connsiteY21" fmla="*/ 0 h 3985260"/>
                  <a:gd name="connsiteX22" fmla="*/ 443622 w 4154562"/>
                  <a:gd name="connsiteY22" fmla="*/ 38100 h 3985260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091322 w 4154562"/>
                  <a:gd name="connsiteY4" fmla="*/ 3802380 h 3985260"/>
                  <a:gd name="connsiteX5" fmla="*/ 1533282 w 4154562"/>
                  <a:gd name="connsiteY5" fmla="*/ 3985260 h 3985260"/>
                  <a:gd name="connsiteX6" fmla="*/ 2120022 w 4154562"/>
                  <a:gd name="connsiteY6" fmla="*/ 3794760 h 3985260"/>
                  <a:gd name="connsiteX7" fmla="*/ 2508642 w 4154562"/>
                  <a:gd name="connsiteY7" fmla="*/ 3688080 h 3985260"/>
                  <a:gd name="connsiteX8" fmla="*/ 2798202 w 4154562"/>
                  <a:gd name="connsiteY8" fmla="*/ 3101340 h 3985260"/>
                  <a:gd name="connsiteX9" fmla="*/ 3415422 w 4154562"/>
                  <a:gd name="connsiteY9" fmla="*/ 2964180 h 3985260"/>
                  <a:gd name="connsiteX10" fmla="*/ 3689742 w 4154562"/>
                  <a:gd name="connsiteY10" fmla="*/ 2720340 h 3985260"/>
                  <a:gd name="connsiteX11" fmla="*/ 3689742 w 4154562"/>
                  <a:gd name="connsiteY11" fmla="*/ 2567940 h 3985260"/>
                  <a:gd name="connsiteX12" fmla="*/ 4017402 w 4154562"/>
                  <a:gd name="connsiteY12" fmla="*/ 2301240 h 3985260"/>
                  <a:gd name="connsiteX13" fmla="*/ 4009782 w 4154562"/>
                  <a:gd name="connsiteY13" fmla="*/ 2019300 h 3985260"/>
                  <a:gd name="connsiteX14" fmla="*/ 4154562 w 4154562"/>
                  <a:gd name="connsiteY14" fmla="*/ 1645920 h 3985260"/>
                  <a:gd name="connsiteX15" fmla="*/ 4078362 w 4154562"/>
                  <a:gd name="connsiteY15" fmla="*/ 1539240 h 3985260"/>
                  <a:gd name="connsiteX16" fmla="*/ 4032642 w 4154562"/>
                  <a:gd name="connsiteY16" fmla="*/ 1150620 h 3985260"/>
                  <a:gd name="connsiteX17" fmla="*/ 3750702 w 4154562"/>
                  <a:gd name="connsiteY17" fmla="*/ 1158240 h 3985260"/>
                  <a:gd name="connsiteX18" fmla="*/ 2592462 w 4154562"/>
                  <a:gd name="connsiteY18" fmla="*/ 1844040 h 3985260"/>
                  <a:gd name="connsiteX19" fmla="*/ 1358022 w 4154562"/>
                  <a:gd name="connsiteY19" fmla="*/ 434340 h 3985260"/>
                  <a:gd name="connsiteX20" fmla="*/ 969402 w 4154562"/>
                  <a:gd name="connsiteY20" fmla="*/ 106680 h 3985260"/>
                  <a:gd name="connsiteX21" fmla="*/ 748422 w 4154562"/>
                  <a:gd name="connsiteY21" fmla="*/ 0 h 3985260"/>
                  <a:gd name="connsiteX22" fmla="*/ 443622 w 4154562"/>
                  <a:gd name="connsiteY22" fmla="*/ 38100 h 3985260"/>
                  <a:gd name="connsiteX0" fmla="*/ 443622 w 4154562"/>
                  <a:gd name="connsiteY0" fmla="*/ 38100 h 3985582"/>
                  <a:gd name="connsiteX1" fmla="*/ 161682 w 4154562"/>
                  <a:gd name="connsiteY1" fmla="*/ 632460 h 3985582"/>
                  <a:gd name="connsiteX2" fmla="*/ 108342 w 4154562"/>
                  <a:gd name="connsiteY2" fmla="*/ 2385060 h 3985582"/>
                  <a:gd name="connsiteX3" fmla="*/ 877962 w 4154562"/>
                  <a:gd name="connsiteY3" fmla="*/ 3208020 h 3985582"/>
                  <a:gd name="connsiteX4" fmla="*/ 1091322 w 4154562"/>
                  <a:gd name="connsiteY4" fmla="*/ 3802380 h 3985582"/>
                  <a:gd name="connsiteX5" fmla="*/ 1533282 w 4154562"/>
                  <a:gd name="connsiteY5" fmla="*/ 3985260 h 3985582"/>
                  <a:gd name="connsiteX6" fmla="*/ 2120022 w 4154562"/>
                  <a:gd name="connsiteY6" fmla="*/ 3794760 h 3985582"/>
                  <a:gd name="connsiteX7" fmla="*/ 2508642 w 4154562"/>
                  <a:gd name="connsiteY7" fmla="*/ 3688080 h 3985582"/>
                  <a:gd name="connsiteX8" fmla="*/ 2798202 w 4154562"/>
                  <a:gd name="connsiteY8" fmla="*/ 3101340 h 3985582"/>
                  <a:gd name="connsiteX9" fmla="*/ 3415422 w 4154562"/>
                  <a:gd name="connsiteY9" fmla="*/ 2964180 h 3985582"/>
                  <a:gd name="connsiteX10" fmla="*/ 3689742 w 4154562"/>
                  <a:gd name="connsiteY10" fmla="*/ 2720340 h 3985582"/>
                  <a:gd name="connsiteX11" fmla="*/ 3689742 w 4154562"/>
                  <a:gd name="connsiteY11" fmla="*/ 2567940 h 3985582"/>
                  <a:gd name="connsiteX12" fmla="*/ 4017402 w 4154562"/>
                  <a:gd name="connsiteY12" fmla="*/ 2301240 h 3985582"/>
                  <a:gd name="connsiteX13" fmla="*/ 4009782 w 4154562"/>
                  <a:gd name="connsiteY13" fmla="*/ 2019300 h 3985582"/>
                  <a:gd name="connsiteX14" fmla="*/ 4154562 w 4154562"/>
                  <a:gd name="connsiteY14" fmla="*/ 1645920 h 3985582"/>
                  <a:gd name="connsiteX15" fmla="*/ 4078362 w 4154562"/>
                  <a:gd name="connsiteY15" fmla="*/ 1539240 h 3985582"/>
                  <a:gd name="connsiteX16" fmla="*/ 4032642 w 4154562"/>
                  <a:gd name="connsiteY16" fmla="*/ 1150620 h 3985582"/>
                  <a:gd name="connsiteX17" fmla="*/ 3750702 w 4154562"/>
                  <a:gd name="connsiteY17" fmla="*/ 1158240 h 3985582"/>
                  <a:gd name="connsiteX18" fmla="*/ 2592462 w 4154562"/>
                  <a:gd name="connsiteY18" fmla="*/ 1844040 h 3985582"/>
                  <a:gd name="connsiteX19" fmla="*/ 1358022 w 4154562"/>
                  <a:gd name="connsiteY19" fmla="*/ 434340 h 3985582"/>
                  <a:gd name="connsiteX20" fmla="*/ 969402 w 4154562"/>
                  <a:gd name="connsiteY20" fmla="*/ 106680 h 3985582"/>
                  <a:gd name="connsiteX21" fmla="*/ 748422 w 4154562"/>
                  <a:gd name="connsiteY21" fmla="*/ 0 h 3985582"/>
                  <a:gd name="connsiteX22" fmla="*/ 443622 w 4154562"/>
                  <a:gd name="connsiteY22" fmla="*/ 38100 h 3985582"/>
                  <a:gd name="connsiteX0" fmla="*/ 443622 w 4154562"/>
                  <a:gd name="connsiteY0" fmla="*/ 38100 h 3985260"/>
                  <a:gd name="connsiteX1" fmla="*/ 161682 w 4154562"/>
                  <a:gd name="connsiteY1" fmla="*/ 632460 h 3985260"/>
                  <a:gd name="connsiteX2" fmla="*/ 108342 w 4154562"/>
                  <a:gd name="connsiteY2" fmla="*/ 2385060 h 3985260"/>
                  <a:gd name="connsiteX3" fmla="*/ 877962 w 4154562"/>
                  <a:gd name="connsiteY3" fmla="*/ 3208020 h 3985260"/>
                  <a:gd name="connsiteX4" fmla="*/ 1533282 w 4154562"/>
                  <a:gd name="connsiteY4" fmla="*/ 3985260 h 3985260"/>
                  <a:gd name="connsiteX5" fmla="*/ 2120022 w 4154562"/>
                  <a:gd name="connsiteY5" fmla="*/ 3794760 h 3985260"/>
                  <a:gd name="connsiteX6" fmla="*/ 2508642 w 4154562"/>
                  <a:gd name="connsiteY6" fmla="*/ 3688080 h 3985260"/>
                  <a:gd name="connsiteX7" fmla="*/ 2798202 w 4154562"/>
                  <a:gd name="connsiteY7" fmla="*/ 3101340 h 3985260"/>
                  <a:gd name="connsiteX8" fmla="*/ 3415422 w 4154562"/>
                  <a:gd name="connsiteY8" fmla="*/ 2964180 h 3985260"/>
                  <a:gd name="connsiteX9" fmla="*/ 3689742 w 4154562"/>
                  <a:gd name="connsiteY9" fmla="*/ 2720340 h 3985260"/>
                  <a:gd name="connsiteX10" fmla="*/ 3689742 w 4154562"/>
                  <a:gd name="connsiteY10" fmla="*/ 2567940 h 3985260"/>
                  <a:gd name="connsiteX11" fmla="*/ 4017402 w 4154562"/>
                  <a:gd name="connsiteY11" fmla="*/ 2301240 h 3985260"/>
                  <a:gd name="connsiteX12" fmla="*/ 4009782 w 4154562"/>
                  <a:gd name="connsiteY12" fmla="*/ 2019300 h 3985260"/>
                  <a:gd name="connsiteX13" fmla="*/ 4154562 w 4154562"/>
                  <a:gd name="connsiteY13" fmla="*/ 1645920 h 3985260"/>
                  <a:gd name="connsiteX14" fmla="*/ 4078362 w 4154562"/>
                  <a:gd name="connsiteY14" fmla="*/ 1539240 h 3985260"/>
                  <a:gd name="connsiteX15" fmla="*/ 4032642 w 4154562"/>
                  <a:gd name="connsiteY15" fmla="*/ 1150620 h 3985260"/>
                  <a:gd name="connsiteX16" fmla="*/ 3750702 w 4154562"/>
                  <a:gd name="connsiteY16" fmla="*/ 1158240 h 3985260"/>
                  <a:gd name="connsiteX17" fmla="*/ 2592462 w 4154562"/>
                  <a:gd name="connsiteY17" fmla="*/ 1844040 h 3985260"/>
                  <a:gd name="connsiteX18" fmla="*/ 1358022 w 4154562"/>
                  <a:gd name="connsiteY18" fmla="*/ 434340 h 3985260"/>
                  <a:gd name="connsiteX19" fmla="*/ 969402 w 4154562"/>
                  <a:gd name="connsiteY19" fmla="*/ 106680 h 3985260"/>
                  <a:gd name="connsiteX20" fmla="*/ 748422 w 4154562"/>
                  <a:gd name="connsiteY20" fmla="*/ 0 h 3985260"/>
                  <a:gd name="connsiteX21" fmla="*/ 443622 w 4154562"/>
                  <a:gd name="connsiteY21" fmla="*/ 38100 h 3985260"/>
                  <a:gd name="connsiteX0" fmla="*/ 443622 w 4154562"/>
                  <a:gd name="connsiteY0" fmla="*/ 38100 h 3986227"/>
                  <a:gd name="connsiteX1" fmla="*/ 161682 w 4154562"/>
                  <a:gd name="connsiteY1" fmla="*/ 632460 h 3986227"/>
                  <a:gd name="connsiteX2" fmla="*/ 108342 w 4154562"/>
                  <a:gd name="connsiteY2" fmla="*/ 2385060 h 3986227"/>
                  <a:gd name="connsiteX3" fmla="*/ 877962 w 4154562"/>
                  <a:gd name="connsiteY3" fmla="*/ 3208020 h 3986227"/>
                  <a:gd name="connsiteX4" fmla="*/ 1533282 w 4154562"/>
                  <a:gd name="connsiteY4" fmla="*/ 3985260 h 3986227"/>
                  <a:gd name="connsiteX5" fmla="*/ 2120022 w 4154562"/>
                  <a:gd name="connsiteY5" fmla="*/ 3794760 h 3986227"/>
                  <a:gd name="connsiteX6" fmla="*/ 2508642 w 4154562"/>
                  <a:gd name="connsiteY6" fmla="*/ 3688080 h 3986227"/>
                  <a:gd name="connsiteX7" fmla="*/ 2798202 w 4154562"/>
                  <a:gd name="connsiteY7" fmla="*/ 3101340 h 3986227"/>
                  <a:gd name="connsiteX8" fmla="*/ 3415422 w 4154562"/>
                  <a:gd name="connsiteY8" fmla="*/ 2964180 h 3986227"/>
                  <a:gd name="connsiteX9" fmla="*/ 3689742 w 4154562"/>
                  <a:gd name="connsiteY9" fmla="*/ 2720340 h 3986227"/>
                  <a:gd name="connsiteX10" fmla="*/ 3689742 w 4154562"/>
                  <a:gd name="connsiteY10" fmla="*/ 2567940 h 3986227"/>
                  <a:gd name="connsiteX11" fmla="*/ 4017402 w 4154562"/>
                  <a:gd name="connsiteY11" fmla="*/ 2301240 h 3986227"/>
                  <a:gd name="connsiteX12" fmla="*/ 4009782 w 4154562"/>
                  <a:gd name="connsiteY12" fmla="*/ 2019300 h 3986227"/>
                  <a:gd name="connsiteX13" fmla="*/ 4154562 w 4154562"/>
                  <a:gd name="connsiteY13" fmla="*/ 1645920 h 3986227"/>
                  <a:gd name="connsiteX14" fmla="*/ 4078362 w 4154562"/>
                  <a:gd name="connsiteY14" fmla="*/ 1539240 h 3986227"/>
                  <a:gd name="connsiteX15" fmla="*/ 4032642 w 4154562"/>
                  <a:gd name="connsiteY15" fmla="*/ 1150620 h 3986227"/>
                  <a:gd name="connsiteX16" fmla="*/ 3750702 w 4154562"/>
                  <a:gd name="connsiteY16" fmla="*/ 1158240 h 3986227"/>
                  <a:gd name="connsiteX17" fmla="*/ 2592462 w 4154562"/>
                  <a:gd name="connsiteY17" fmla="*/ 1844040 h 3986227"/>
                  <a:gd name="connsiteX18" fmla="*/ 1358022 w 4154562"/>
                  <a:gd name="connsiteY18" fmla="*/ 434340 h 3986227"/>
                  <a:gd name="connsiteX19" fmla="*/ 969402 w 4154562"/>
                  <a:gd name="connsiteY19" fmla="*/ 106680 h 3986227"/>
                  <a:gd name="connsiteX20" fmla="*/ 748422 w 4154562"/>
                  <a:gd name="connsiteY20" fmla="*/ 0 h 3986227"/>
                  <a:gd name="connsiteX21" fmla="*/ 443622 w 4154562"/>
                  <a:gd name="connsiteY21" fmla="*/ 38100 h 3986227"/>
                  <a:gd name="connsiteX0" fmla="*/ 443622 w 4154562"/>
                  <a:gd name="connsiteY0" fmla="*/ 38100 h 3997643"/>
                  <a:gd name="connsiteX1" fmla="*/ 161682 w 4154562"/>
                  <a:gd name="connsiteY1" fmla="*/ 632460 h 3997643"/>
                  <a:gd name="connsiteX2" fmla="*/ 108342 w 4154562"/>
                  <a:gd name="connsiteY2" fmla="*/ 2385060 h 3997643"/>
                  <a:gd name="connsiteX3" fmla="*/ 877962 w 4154562"/>
                  <a:gd name="connsiteY3" fmla="*/ 3208020 h 3997643"/>
                  <a:gd name="connsiteX4" fmla="*/ 1533282 w 4154562"/>
                  <a:gd name="connsiteY4" fmla="*/ 3985260 h 3997643"/>
                  <a:gd name="connsiteX5" fmla="*/ 2112402 w 4154562"/>
                  <a:gd name="connsiteY5" fmla="*/ 3680460 h 3997643"/>
                  <a:gd name="connsiteX6" fmla="*/ 2508642 w 4154562"/>
                  <a:gd name="connsiteY6" fmla="*/ 3688080 h 3997643"/>
                  <a:gd name="connsiteX7" fmla="*/ 2798202 w 4154562"/>
                  <a:gd name="connsiteY7" fmla="*/ 3101340 h 3997643"/>
                  <a:gd name="connsiteX8" fmla="*/ 3415422 w 4154562"/>
                  <a:gd name="connsiteY8" fmla="*/ 2964180 h 3997643"/>
                  <a:gd name="connsiteX9" fmla="*/ 3689742 w 4154562"/>
                  <a:gd name="connsiteY9" fmla="*/ 2720340 h 3997643"/>
                  <a:gd name="connsiteX10" fmla="*/ 3689742 w 4154562"/>
                  <a:gd name="connsiteY10" fmla="*/ 2567940 h 3997643"/>
                  <a:gd name="connsiteX11" fmla="*/ 4017402 w 4154562"/>
                  <a:gd name="connsiteY11" fmla="*/ 2301240 h 3997643"/>
                  <a:gd name="connsiteX12" fmla="*/ 4009782 w 4154562"/>
                  <a:gd name="connsiteY12" fmla="*/ 2019300 h 3997643"/>
                  <a:gd name="connsiteX13" fmla="*/ 4154562 w 4154562"/>
                  <a:gd name="connsiteY13" fmla="*/ 1645920 h 3997643"/>
                  <a:gd name="connsiteX14" fmla="*/ 4078362 w 4154562"/>
                  <a:gd name="connsiteY14" fmla="*/ 1539240 h 3997643"/>
                  <a:gd name="connsiteX15" fmla="*/ 4032642 w 4154562"/>
                  <a:gd name="connsiteY15" fmla="*/ 1150620 h 3997643"/>
                  <a:gd name="connsiteX16" fmla="*/ 3750702 w 4154562"/>
                  <a:gd name="connsiteY16" fmla="*/ 1158240 h 3997643"/>
                  <a:gd name="connsiteX17" fmla="*/ 2592462 w 4154562"/>
                  <a:gd name="connsiteY17" fmla="*/ 1844040 h 3997643"/>
                  <a:gd name="connsiteX18" fmla="*/ 1358022 w 4154562"/>
                  <a:gd name="connsiteY18" fmla="*/ 434340 h 3997643"/>
                  <a:gd name="connsiteX19" fmla="*/ 969402 w 4154562"/>
                  <a:gd name="connsiteY19" fmla="*/ 106680 h 3997643"/>
                  <a:gd name="connsiteX20" fmla="*/ 748422 w 4154562"/>
                  <a:gd name="connsiteY20" fmla="*/ 0 h 3997643"/>
                  <a:gd name="connsiteX21" fmla="*/ 443622 w 4154562"/>
                  <a:gd name="connsiteY21" fmla="*/ 38100 h 3997643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508642 w 4154562"/>
                  <a:gd name="connsiteY6" fmla="*/ 368808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508642 w 4154562"/>
                  <a:gd name="connsiteY6" fmla="*/ 368808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3985487"/>
                  <a:gd name="connsiteX1" fmla="*/ 161682 w 4154562"/>
                  <a:gd name="connsiteY1" fmla="*/ 632460 h 3985487"/>
                  <a:gd name="connsiteX2" fmla="*/ 108342 w 4154562"/>
                  <a:gd name="connsiteY2" fmla="*/ 2385060 h 3985487"/>
                  <a:gd name="connsiteX3" fmla="*/ 877962 w 4154562"/>
                  <a:gd name="connsiteY3" fmla="*/ 3208020 h 3985487"/>
                  <a:gd name="connsiteX4" fmla="*/ 1533282 w 4154562"/>
                  <a:gd name="connsiteY4" fmla="*/ 3985260 h 3985487"/>
                  <a:gd name="connsiteX5" fmla="*/ 2112402 w 4154562"/>
                  <a:gd name="connsiteY5" fmla="*/ 3680460 h 3985487"/>
                  <a:gd name="connsiteX6" fmla="*/ 2470542 w 4154562"/>
                  <a:gd name="connsiteY6" fmla="*/ 3627120 h 3985487"/>
                  <a:gd name="connsiteX7" fmla="*/ 2798202 w 4154562"/>
                  <a:gd name="connsiteY7" fmla="*/ 3101340 h 3985487"/>
                  <a:gd name="connsiteX8" fmla="*/ 3415422 w 4154562"/>
                  <a:gd name="connsiteY8" fmla="*/ 2964180 h 3985487"/>
                  <a:gd name="connsiteX9" fmla="*/ 3689742 w 4154562"/>
                  <a:gd name="connsiteY9" fmla="*/ 2720340 h 3985487"/>
                  <a:gd name="connsiteX10" fmla="*/ 3689742 w 4154562"/>
                  <a:gd name="connsiteY10" fmla="*/ 2567940 h 3985487"/>
                  <a:gd name="connsiteX11" fmla="*/ 4017402 w 4154562"/>
                  <a:gd name="connsiteY11" fmla="*/ 2301240 h 3985487"/>
                  <a:gd name="connsiteX12" fmla="*/ 4009782 w 4154562"/>
                  <a:gd name="connsiteY12" fmla="*/ 2019300 h 3985487"/>
                  <a:gd name="connsiteX13" fmla="*/ 4154562 w 4154562"/>
                  <a:gd name="connsiteY13" fmla="*/ 1645920 h 3985487"/>
                  <a:gd name="connsiteX14" fmla="*/ 4078362 w 4154562"/>
                  <a:gd name="connsiteY14" fmla="*/ 1539240 h 3985487"/>
                  <a:gd name="connsiteX15" fmla="*/ 4032642 w 4154562"/>
                  <a:gd name="connsiteY15" fmla="*/ 1150620 h 3985487"/>
                  <a:gd name="connsiteX16" fmla="*/ 3750702 w 4154562"/>
                  <a:gd name="connsiteY16" fmla="*/ 1158240 h 3985487"/>
                  <a:gd name="connsiteX17" fmla="*/ 2592462 w 4154562"/>
                  <a:gd name="connsiteY17" fmla="*/ 1844040 h 3985487"/>
                  <a:gd name="connsiteX18" fmla="*/ 1358022 w 4154562"/>
                  <a:gd name="connsiteY18" fmla="*/ 434340 h 3985487"/>
                  <a:gd name="connsiteX19" fmla="*/ 969402 w 4154562"/>
                  <a:gd name="connsiteY19" fmla="*/ 106680 h 3985487"/>
                  <a:gd name="connsiteX20" fmla="*/ 748422 w 4154562"/>
                  <a:gd name="connsiteY20" fmla="*/ 0 h 3985487"/>
                  <a:gd name="connsiteX21" fmla="*/ 443622 w 4154562"/>
                  <a:gd name="connsiteY21" fmla="*/ 38100 h 3985487"/>
                  <a:gd name="connsiteX0" fmla="*/ 443622 w 4154562"/>
                  <a:gd name="connsiteY0" fmla="*/ 38100 h 4000146"/>
                  <a:gd name="connsiteX1" fmla="*/ 161682 w 4154562"/>
                  <a:gd name="connsiteY1" fmla="*/ 632460 h 4000146"/>
                  <a:gd name="connsiteX2" fmla="*/ 108342 w 4154562"/>
                  <a:gd name="connsiteY2" fmla="*/ 2385060 h 4000146"/>
                  <a:gd name="connsiteX3" fmla="*/ 877962 w 4154562"/>
                  <a:gd name="connsiteY3" fmla="*/ 3208020 h 4000146"/>
                  <a:gd name="connsiteX4" fmla="*/ 1533282 w 4154562"/>
                  <a:gd name="connsiteY4" fmla="*/ 3985260 h 4000146"/>
                  <a:gd name="connsiteX5" fmla="*/ 2043822 w 4154562"/>
                  <a:gd name="connsiteY5" fmla="*/ 3710940 h 4000146"/>
                  <a:gd name="connsiteX6" fmla="*/ 2470542 w 4154562"/>
                  <a:gd name="connsiteY6" fmla="*/ 3627120 h 4000146"/>
                  <a:gd name="connsiteX7" fmla="*/ 2798202 w 4154562"/>
                  <a:gd name="connsiteY7" fmla="*/ 3101340 h 4000146"/>
                  <a:gd name="connsiteX8" fmla="*/ 3415422 w 4154562"/>
                  <a:gd name="connsiteY8" fmla="*/ 2964180 h 4000146"/>
                  <a:gd name="connsiteX9" fmla="*/ 3689742 w 4154562"/>
                  <a:gd name="connsiteY9" fmla="*/ 2720340 h 4000146"/>
                  <a:gd name="connsiteX10" fmla="*/ 3689742 w 4154562"/>
                  <a:gd name="connsiteY10" fmla="*/ 2567940 h 4000146"/>
                  <a:gd name="connsiteX11" fmla="*/ 4017402 w 4154562"/>
                  <a:gd name="connsiteY11" fmla="*/ 2301240 h 4000146"/>
                  <a:gd name="connsiteX12" fmla="*/ 4009782 w 4154562"/>
                  <a:gd name="connsiteY12" fmla="*/ 2019300 h 4000146"/>
                  <a:gd name="connsiteX13" fmla="*/ 4154562 w 4154562"/>
                  <a:gd name="connsiteY13" fmla="*/ 1645920 h 4000146"/>
                  <a:gd name="connsiteX14" fmla="*/ 4078362 w 4154562"/>
                  <a:gd name="connsiteY14" fmla="*/ 1539240 h 4000146"/>
                  <a:gd name="connsiteX15" fmla="*/ 4032642 w 4154562"/>
                  <a:gd name="connsiteY15" fmla="*/ 1150620 h 4000146"/>
                  <a:gd name="connsiteX16" fmla="*/ 3750702 w 4154562"/>
                  <a:gd name="connsiteY16" fmla="*/ 1158240 h 4000146"/>
                  <a:gd name="connsiteX17" fmla="*/ 2592462 w 4154562"/>
                  <a:gd name="connsiteY17" fmla="*/ 1844040 h 4000146"/>
                  <a:gd name="connsiteX18" fmla="*/ 1358022 w 4154562"/>
                  <a:gd name="connsiteY18" fmla="*/ 434340 h 4000146"/>
                  <a:gd name="connsiteX19" fmla="*/ 969402 w 4154562"/>
                  <a:gd name="connsiteY19" fmla="*/ 106680 h 4000146"/>
                  <a:gd name="connsiteX20" fmla="*/ 748422 w 4154562"/>
                  <a:gd name="connsiteY20" fmla="*/ 0 h 4000146"/>
                  <a:gd name="connsiteX21" fmla="*/ 443622 w 4154562"/>
                  <a:gd name="connsiteY21" fmla="*/ 38100 h 4000146"/>
                  <a:gd name="connsiteX0" fmla="*/ 443622 w 4154562"/>
                  <a:gd name="connsiteY0" fmla="*/ 3810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21" fmla="*/ 443622 w 4154562"/>
                  <a:gd name="connsiteY21" fmla="*/ 38100 h 3985343"/>
                  <a:gd name="connsiteX0" fmla="*/ 443622 w 4154562"/>
                  <a:gd name="connsiteY0" fmla="*/ 3810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21" fmla="*/ 443622 w 4154562"/>
                  <a:gd name="connsiteY21" fmla="*/ 38100 h 3985343"/>
                  <a:gd name="connsiteX0" fmla="*/ 748422 w 4154562"/>
                  <a:gd name="connsiteY0" fmla="*/ 0 h 3985343"/>
                  <a:gd name="connsiteX1" fmla="*/ 161682 w 4154562"/>
                  <a:gd name="connsiteY1" fmla="*/ 632460 h 3985343"/>
                  <a:gd name="connsiteX2" fmla="*/ 108342 w 4154562"/>
                  <a:gd name="connsiteY2" fmla="*/ 2385060 h 3985343"/>
                  <a:gd name="connsiteX3" fmla="*/ 877962 w 4154562"/>
                  <a:gd name="connsiteY3" fmla="*/ 3208020 h 3985343"/>
                  <a:gd name="connsiteX4" fmla="*/ 1533282 w 4154562"/>
                  <a:gd name="connsiteY4" fmla="*/ 3985260 h 3985343"/>
                  <a:gd name="connsiteX5" fmla="*/ 2043822 w 4154562"/>
                  <a:gd name="connsiteY5" fmla="*/ 3710940 h 3985343"/>
                  <a:gd name="connsiteX6" fmla="*/ 2470542 w 4154562"/>
                  <a:gd name="connsiteY6" fmla="*/ 3627120 h 3985343"/>
                  <a:gd name="connsiteX7" fmla="*/ 2798202 w 4154562"/>
                  <a:gd name="connsiteY7" fmla="*/ 3101340 h 3985343"/>
                  <a:gd name="connsiteX8" fmla="*/ 3415422 w 4154562"/>
                  <a:gd name="connsiteY8" fmla="*/ 2964180 h 3985343"/>
                  <a:gd name="connsiteX9" fmla="*/ 3689742 w 4154562"/>
                  <a:gd name="connsiteY9" fmla="*/ 2720340 h 3985343"/>
                  <a:gd name="connsiteX10" fmla="*/ 3689742 w 4154562"/>
                  <a:gd name="connsiteY10" fmla="*/ 2567940 h 3985343"/>
                  <a:gd name="connsiteX11" fmla="*/ 4017402 w 4154562"/>
                  <a:gd name="connsiteY11" fmla="*/ 2301240 h 3985343"/>
                  <a:gd name="connsiteX12" fmla="*/ 4009782 w 4154562"/>
                  <a:gd name="connsiteY12" fmla="*/ 2019300 h 3985343"/>
                  <a:gd name="connsiteX13" fmla="*/ 4154562 w 4154562"/>
                  <a:gd name="connsiteY13" fmla="*/ 1645920 h 3985343"/>
                  <a:gd name="connsiteX14" fmla="*/ 4078362 w 4154562"/>
                  <a:gd name="connsiteY14" fmla="*/ 1539240 h 3985343"/>
                  <a:gd name="connsiteX15" fmla="*/ 4032642 w 4154562"/>
                  <a:gd name="connsiteY15" fmla="*/ 1150620 h 3985343"/>
                  <a:gd name="connsiteX16" fmla="*/ 3750702 w 4154562"/>
                  <a:gd name="connsiteY16" fmla="*/ 1158240 h 3985343"/>
                  <a:gd name="connsiteX17" fmla="*/ 2592462 w 4154562"/>
                  <a:gd name="connsiteY17" fmla="*/ 1844040 h 3985343"/>
                  <a:gd name="connsiteX18" fmla="*/ 1358022 w 4154562"/>
                  <a:gd name="connsiteY18" fmla="*/ 434340 h 3985343"/>
                  <a:gd name="connsiteX19" fmla="*/ 969402 w 4154562"/>
                  <a:gd name="connsiteY19" fmla="*/ 106680 h 3985343"/>
                  <a:gd name="connsiteX20" fmla="*/ 748422 w 4154562"/>
                  <a:gd name="connsiteY20" fmla="*/ 0 h 3985343"/>
                  <a:gd name="connsiteX0" fmla="*/ 512202 w 4154562"/>
                  <a:gd name="connsiteY0" fmla="*/ 0 h 4008203"/>
                  <a:gd name="connsiteX1" fmla="*/ 161682 w 4154562"/>
                  <a:gd name="connsiteY1" fmla="*/ 655320 h 4008203"/>
                  <a:gd name="connsiteX2" fmla="*/ 108342 w 4154562"/>
                  <a:gd name="connsiteY2" fmla="*/ 2407920 h 4008203"/>
                  <a:gd name="connsiteX3" fmla="*/ 877962 w 4154562"/>
                  <a:gd name="connsiteY3" fmla="*/ 3230880 h 4008203"/>
                  <a:gd name="connsiteX4" fmla="*/ 1533282 w 4154562"/>
                  <a:gd name="connsiteY4" fmla="*/ 4008120 h 4008203"/>
                  <a:gd name="connsiteX5" fmla="*/ 2043822 w 4154562"/>
                  <a:gd name="connsiteY5" fmla="*/ 3733800 h 4008203"/>
                  <a:gd name="connsiteX6" fmla="*/ 2470542 w 4154562"/>
                  <a:gd name="connsiteY6" fmla="*/ 3649980 h 4008203"/>
                  <a:gd name="connsiteX7" fmla="*/ 2798202 w 4154562"/>
                  <a:gd name="connsiteY7" fmla="*/ 3124200 h 4008203"/>
                  <a:gd name="connsiteX8" fmla="*/ 3415422 w 4154562"/>
                  <a:gd name="connsiteY8" fmla="*/ 2987040 h 4008203"/>
                  <a:gd name="connsiteX9" fmla="*/ 3689742 w 4154562"/>
                  <a:gd name="connsiteY9" fmla="*/ 2743200 h 4008203"/>
                  <a:gd name="connsiteX10" fmla="*/ 3689742 w 4154562"/>
                  <a:gd name="connsiteY10" fmla="*/ 2590800 h 4008203"/>
                  <a:gd name="connsiteX11" fmla="*/ 4017402 w 4154562"/>
                  <a:gd name="connsiteY11" fmla="*/ 2324100 h 4008203"/>
                  <a:gd name="connsiteX12" fmla="*/ 4009782 w 4154562"/>
                  <a:gd name="connsiteY12" fmla="*/ 2042160 h 4008203"/>
                  <a:gd name="connsiteX13" fmla="*/ 4154562 w 4154562"/>
                  <a:gd name="connsiteY13" fmla="*/ 1668780 h 4008203"/>
                  <a:gd name="connsiteX14" fmla="*/ 4078362 w 4154562"/>
                  <a:gd name="connsiteY14" fmla="*/ 1562100 h 4008203"/>
                  <a:gd name="connsiteX15" fmla="*/ 4032642 w 4154562"/>
                  <a:gd name="connsiteY15" fmla="*/ 1173480 h 4008203"/>
                  <a:gd name="connsiteX16" fmla="*/ 3750702 w 4154562"/>
                  <a:gd name="connsiteY16" fmla="*/ 1181100 h 4008203"/>
                  <a:gd name="connsiteX17" fmla="*/ 2592462 w 4154562"/>
                  <a:gd name="connsiteY17" fmla="*/ 1866900 h 4008203"/>
                  <a:gd name="connsiteX18" fmla="*/ 1358022 w 4154562"/>
                  <a:gd name="connsiteY18" fmla="*/ 457200 h 4008203"/>
                  <a:gd name="connsiteX19" fmla="*/ 969402 w 4154562"/>
                  <a:gd name="connsiteY19" fmla="*/ 129540 h 4008203"/>
                  <a:gd name="connsiteX20" fmla="*/ 512202 w 4154562"/>
                  <a:gd name="connsiteY20" fmla="*/ 0 h 4008203"/>
                  <a:gd name="connsiteX0" fmla="*/ 512202 w 4154562"/>
                  <a:gd name="connsiteY0" fmla="*/ 16358 h 4024561"/>
                  <a:gd name="connsiteX1" fmla="*/ 161682 w 4154562"/>
                  <a:gd name="connsiteY1" fmla="*/ 671678 h 4024561"/>
                  <a:gd name="connsiteX2" fmla="*/ 108342 w 4154562"/>
                  <a:gd name="connsiteY2" fmla="*/ 2424278 h 4024561"/>
                  <a:gd name="connsiteX3" fmla="*/ 877962 w 4154562"/>
                  <a:gd name="connsiteY3" fmla="*/ 3247238 h 4024561"/>
                  <a:gd name="connsiteX4" fmla="*/ 1533282 w 4154562"/>
                  <a:gd name="connsiteY4" fmla="*/ 4024478 h 4024561"/>
                  <a:gd name="connsiteX5" fmla="*/ 2043822 w 4154562"/>
                  <a:gd name="connsiteY5" fmla="*/ 3750158 h 4024561"/>
                  <a:gd name="connsiteX6" fmla="*/ 2470542 w 4154562"/>
                  <a:gd name="connsiteY6" fmla="*/ 3666338 h 4024561"/>
                  <a:gd name="connsiteX7" fmla="*/ 2798202 w 4154562"/>
                  <a:gd name="connsiteY7" fmla="*/ 3140558 h 4024561"/>
                  <a:gd name="connsiteX8" fmla="*/ 3415422 w 4154562"/>
                  <a:gd name="connsiteY8" fmla="*/ 3003398 h 4024561"/>
                  <a:gd name="connsiteX9" fmla="*/ 3689742 w 4154562"/>
                  <a:gd name="connsiteY9" fmla="*/ 2759558 h 4024561"/>
                  <a:gd name="connsiteX10" fmla="*/ 3689742 w 4154562"/>
                  <a:gd name="connsiteY10" fmla="*/ 2607158 h 4024561"/>
                  <a:gd name="connsiteX11" fmla="*/ 4017402 w 4154562"/>
                  <a:gd name="connsiteY11" fmla="*/ 2340458 h 4024561"/>
                  <a:gd name="connsiteX12" fmla="*/ 4009782 w 4154562"/>
                  <a:gd name="connsiteY12" fmla="*/ 2058518 h 4024561"/>
                  <a:gd name="connsiteX13" fmla="*/ 4154562 w 4154562"/>
                  <a:gd name="connsiteY13" fmla="*/ 1685138 h 4024561"/>
                  <a:gd name="connsiteX14" fmla="*/ 4078362 w 4154562"/>
                  <a:gd name="connsiteY14" fmla="*/ 1578458 h 4024561"/>
                  <a:gd name="connsiteX15" fmla="*/ 4032642 w 4154562"/>
                  <a:gd name="connsiteY15" fmla="*/ 1189838 h 4024561"/>
                  <a:gd name="connsiteX16" fmla="*/ 3750702 w 4154562"/>
                  <a:gd name="connsiteY16" fmla="*/ 1197458 h 4024561"/>
                  <a:gd name="connsiteX17" fmla="*/ 2592462 w 4154562"/>
                  <a:gd name="connsiteY17" fmla="*/ 1883258 h 4024561"/>
                  <a:gd name="connsiteX18" fmla="*/ 1358022 w 4154562"/>
                  <a:gd name="connsiteY18" fmla="*/ 473558 h 4024561"/>
                  <a:gd name="connsiteX19" fmla="*/ 969402 w 4154562"/>
                  <a:gd name="connsiteY19" fmla="*/ 145898 h 4024561"/>
                  <a:gd name="connsiteX20" fmla="*/ 512202 w 4154562"/>
                  <a:gd name="connsiteY20" fmla="*/ 16358 h 4024561"/>
                  <a:gd name="connsiteX0" fmla="*/ 411464 w 4053824"/>
                  <a:gd name="connsiteY0" fmla="*/ 16358 h 4024561"/>
                  <a:gd name="connsiteX1" fmla="*/ 7604 w 4053824"/>
                  <a:gd name="connsiteY1" fmla="*/ 2424278 h 4024561"/>
                  <a:gd name="connsiteX2" fmla="*/ 777224 w 4053824"/>
                  <a:gd name="connsiteY2" fmla="*/ 3247238 h 4024561"/>
                  <a:gd name="connsiteX3" fmla="*/ 1432544 w 4053824"/>
                  <a:gd name="connsiteY3" fmla="*/ 4024478 h 4024561"/>
                  <a:gd name="connsiteX4" fmla="*/ 1943084 w 4053824"/>
                  <a:gd name="connsiteY4" fmla="*/ 3750158 h 4024561"/>
                  <a:gd name="connsiteX5" fmla="*/ 2369804 w 4053824"/>
                  <a:gd name="connsiteY5" fmla="*/ 3666338 h 4024561"/>
                  <a:gd name="connsiteX6" fmla="*/ 2697464 w 4053824"/>
                  <a:gd name="connsiteY6" fmla="*/ 3140558 h 4024561"/>
                  <a:gd name="connsiteX7" fmla="*/ 3314684 w 4053824"/>
                  <a:gd name="connsiteY7" fmla="*/ 3003398 h 4024561"/>
                  <a:gd name="connsiteX8" fmla="*/ 3589004 w 4053824"/>
                  <a:gd name="connsiteY8" fmla="*/ 2759558 h 4024561"/>
                  <a:gd name="connsiteX9" fmla="*/ 3589004 w 4053824"/>
                  <a:gd name="connsiteY9" fmla="*/ 2607158 h 4024561"/>
                  <a:gd name="connsiteX10" fmla="*/ 3916664 w 4053824"/>
                  <a:gd name="connsiteY10" fmla="*/ 2340458 h 4024561"/>
                  <a:gd name="connsiteX11" fmla="*/ 3909044 w 4053824"/>
                  <a:gd name="connsiteY11" fmla="*/ 2058518 h 4024561"/>
                  <a:gd name="connsiteX12" fmla="*/ 4053824 w 4053824"/>
                  <a:gd name="connsiteY12" fmla="*/ 1685138 h 4024561"/>
                  <a:gd name="connsiteX13" fmla="*/ 3977624 w 4053824"/>
                  <a:gd name="connsiteY13" fmla="*/ 1578458 h 4024561"/>
                  <a:gd name="connsiteX14" fmla="*/ 3931904 w 4053824"/>
                  <a:gd name="connsiteY14" fmla="*/ 1189838 h 4024561"/>
                  <a:gd name="connsiteX15" fmla="*/ 3649964 w 4053824"/>
                  <a:gd name="connsiteY15" fmla="*/ 1197458 h 4024561"/>
                  <a:gd name="connsiteX16" fmla="*/ 2491724 w 4053824"/>
                  <a:gd name="connsiteY16" fmla="*/ 1883258 h 4024561"/>
                  <a:gd name="connsiteX17" fmla="*/ 1257284 w 4053824"/>
                  <a:gd name="connsiteY17" fmla="*/ 473558 h 4024561"/>
                  <a:gd name="connsiteX18" fmla="*/ 868664 w 4053824"/>
                  <a:gd name="connsiteY18" fmla="*/ 145898 h 4024561"/>
                  <a:gd name="connsiteX19" fmla="*/ 411464 w 4053824"/>
                  <a:gd name="connsiteY19" fmla="*/ 16358 h 4024561"/>
                  <a:gd name="connsiteX0" fmla="*/ 435539 w 4077899"/>
                  <a:gd name="connsiteY0" fmla="*/ 11547 h 4019750"/>
                  <a:gd name="connsiteX1" fmla="*/ 31679 w 4077899"/>
                  <a:gd name="connsiteY1" fmla="*/ 2419467 h 4019750"/>
                  <a:gd name="connsiteX2" fmla="*/ 801299 w 4077899"/>
                  <a:gd name="connsiteY2" fmla="*/ 3242427 h 4019750"/>
                  <a:gd name="connsiteX3" fmla="*/ 1456619 w 4077899"/>
                  <a:gd name="connsiteY3" fmla="*/ 4019667 h 4019750"/>
                  <a:gd name="connsiteX4" fmla="*/ 1967159 w 4077899"/>
                  <a:gd name="connsiteY4" fmla="*/ 3745347 h 4019750"/>
                  <a:gd name="connsiteX5" fmla="*/ 2393879 w 4077899"/>
                  <a:gd name="connsiteY5" fmla="*/ 3661527 h 4019750"/>
                  <a:gd name="connsiteX6" fmla="*/ 2721539 w 4077899"/>
                  <a:gd name="connsiteY6" fmla="*/ 3135747 h 4019750"/>
                  <a:gd name="connsiteX7" fmla="*/ 3338759 w 4077899"/>
                  <a:gd name="connsiteY7" fmla="*/ 2998587 h 4019750"/>
                  <a:gd name="connsiteX8" fmla="*/ 3613079 w 4077899"/>
                  <a:gd name="connsiteY8" fmla="*/ 2754747 h 4019750"/>
                  <a:gd name="connsiteX9" fmla="*/ 3613079 w 4077899"/>
                  <a:gd name="connsiteY9" fmla="*/ 2602347 h 4019750"/>
                  <a:gd name="connsiteX10" fmla="*/ 3940739 w 4077899"/>
                  <a:gd name="connsiteY10" fmla="*/ 2335647 h 4019750"/>
                  <a:gd name="connsiteX11" fmla="*/ 3933119 w 4077899"/>
                  <a:gd name="connsiteY11" fmla="*/ 2053707 h 4019750"/>
                  <a:gd name="connsiteX12" fmla="*/ 4077899 w 4077899"/>
                  <a:gd name="connsiteY12" fmla="*/ 1680327 h 4019750"/>
                  <a:gd name="connsiteX13" fmla="*/ 4001699 w 4077899"/>
                  <a:gd name="connsiteY13" fmla="*/ 1573647 h 4019750"/>
                  <a:gd name="connsiteX14" fmla="*/ 3955979 w 4077899"/>
                  <a:gd name="connsiteY14" fmla="*/ 1185027 h 4019750"/>
                  <a:gd name="connsiteX15" fmla="*/ 3674039 w 4077899"/>
                  <a:gd name="connsiteY15" fmla="*/ 1192647 h 4019750"/>
                  <a:gd name="connsiteX16" fmla="*/ 2515799 w 4077899"/>
                  <a:gd name="connsiteY16" fmla="*/ 1878447 h 4019750"/>
                  <a:gd name="connsiteX17" fmla="*/ 1281359 w 4077899"/>
                  <a:gd name="connsiteY17" fmla="*/ 468747 h 4019750"/>
                  <a:gd name="connsiteX18" fmla="*/ 892739 w 4077899"/>
                  <a:gd name="connsiteY18" fmla="*/ 141087 h 4019750"/>
                  <a:gd name="connsiteX19" fmla="*/ 435539 w 4077899"/>
                  <a:gd name="connsiteY19" fmla="*/ 11547 h 4019750"/>
                  <a:gd name="connsiteX0" fmla="*/ 435539 w 4077899"/>
                  <a:gd name="connsiteY0" fmla="*/ 0 h 4008203"/>
                  <a:gd name="connsiteX1" fmla="*/ 31679 w 4077899"/>
                  <a:gd name="connsiteY1" fmla="*/ 2407920 h 4008203"/>
                  <a:gd name="connsiteX2" fmla="*/ 801299 w 4077899"/>
                  <a:gd name="connsiteY2" fmla="*/ 3230880 h 4008203"/>
                  <a:gd name="connsiteX3" fmla="*/ 1456619 w 4077899"/>
                  <a:gd name="connsiteY3" fmla="*/ 4008120 h 4008203"/>
                  <a:gd name="connsiteX4" fmla="*/ 1967159 w 4077899"/>
                  <a:gd name="connsiteY4" fmla="*/ 3733800 h 4008203"/>
                  <a:gd name="connsiteX5" fmla="*/ 2393879 w 4077899"/>
                  <a:gd name="connsiteY5" fmla="*/ 3649980 h 4008203"/>
                  <a:gd name="connsiteX6" fmla="*/ 2721539 w 4077899"/>
                  <a:gd name="connsiteY6" fmla="*/ 3124200 h 4008203"/>
                  <a:gd name="connsiteX7" fmla="*/ 3338759 w 4077899"/>
                  <a:gd name="connsiteY7" fmla="*/ 2987040 h 4008203"/>
                  <a:gd name="connsiteX8" fmla="*/ 3613079 w 4077899"/>
                  <a:gd name="connsiteY8" fmla="*/ 2743200 h 4008203"/>
                  <a:gd name="connsiteX9" fmla="*/ 3613079 w 4077899"/>
                  <a:gd name="connsiteY9" fmla="*/ 2590800 h 4008203"/>
                  <a:gd name="connsiteX10" fmla="*/ 3940739 w 4077899"/>
                  <a:gd name="connsiteY10" fmla="*/ 2324100 h 4008203"/>
                  <a:gd name="connsiteX11" fmla="*/ 3933119 w 4077899"/>
                  <a:gd name="connsiteY11" fmla="*/ 2042160 h 4008203"/>
                  <a:gd name="connsiteX12" fmla="*/ 4077899 w 4077899"/>
                  <a:gd name="connsiteY12" fmla="*/ 1668780 h 4008203"/>
                  <a:gd name="connsiteX13" fmla="*/ 4001699 w 4077899"/>
                  <a:gd name="connsiteY13" fmla="*/ 1562100 h 4008203"/>
                  <a:gd name="connsiteX14" fmla="*/ 3955979 w 4077899"/>
                  <a:gd name="connsiteY14" fmla="*/ 1173480 h 4008203"/>
                  <a:gd name="connsiteX15" fmla="*/ 3674039 w 4077899"/>
                  <a:gd name="connsiteY15" fmla="*/ 1181100 h 4008203"/>
                  <a:gd name="connsiteX16" fmla="*/ 2515799 w 4077899"/>
                  <a:gd name="connsiteY16" fmla="*/ 1866900 h 4008203"/>
                  <a:gd name="connsiteX17" fmla="*/ 1281359 w 4077899"/>
                  <a:gd name="connsiteY17" fmla="*/ 457200 h 4008203"/>
                  <a:gd name="connsiteX18" fmla="*/ 435539 w 4077899"/>
                  <a:gd name="connsiteY18" fmla="*/ 0 h 4008203"/>
                  <a:gd name="connsiteX0" fmla="*/ 444793 w 4087153"/>
                  <a:gd name="connsiteY0" fmla="*/ 5367 h 4013570"/>
                  <a:gd name="connsiteX1" fmla="*/ 40933 w 4087153"/>
                  <a:gd name="connsiteY1" fmla="*/ 2413287 h 4013570"/>
                  <a:gd name="connsiteX2" fmla="*/ 810553 w 4087153"/>
                  <a:gd name="connsiteY2" fmla="*/ 3236247 h 4013570"/>
                  <a:gd name="connsiteX3" fmla="*/ 1465873 w 4087153"/>
                  <a:gd name="connsiteY3" fmla="*/ 4013487 h 4013570"/>
                  <a:gd name="connsiteX4" fmla="*/ 1976413 w 4087153"/>
                  <a:gd name="connsiteY4" fmla="*/ 3739167 h 4013570"/>
                  <a:gd name="connsiteX5" fmla="*/ 2403133 w 4087153"/>
                  <a:gd name="connsiteY5" fmla="*/ 3655347 h 4013570"/>
                  <a:gd name="connsiteX6" fmla="*/ 2730793 w 4087153"/>
                  <a:gd name="connsiteY6" fmla="*/ 3129567 h 4013570"/>
                  <a:gd name="connsiteX7" fmla="*/ 3348013 w 4087153"/>
                  <a:gd name="connsiteY7" fmla="*/ 2992407 h 4013570"/>
                  <a:gd name="connsiteX8" fmla="*/ 3622333 w 4087153"/>
                  <a:gd name="connsiteY8" fmla="*/ 2748567 h 4013570"/>
                  <a:gd name="connsiteX9" fmla="*/ 3622333 w 4087153"/>
                  <a:gd name="connsiteY9" fmla="*/ 2596167 h 4013570"/>
                  <a:gd name="connsiteX10" fmla="*/ 3949993 w 4087153"/>
                  <a:gd name="connsiteY10" fmla="*/ 2329467 h 4013570"/>
                  <a:gd name="connsiteX11" fmla="*/ 3942373 w 4087153"/>
                  <a:gd name="connsiteY11" fmla="*/ 2047527 h 4013570"/>
                  <a:gd name="connsiteX12" fmla="*/ 4087153 w 4087153"/>
                  <a:gd name="connsiteY12" fmla="*/ 1674147 h 4013570"/>
                  <a:gd name="connsiteX13" fmla="*/ 4010953 w 4087153"/>
                  <a:gd name="connsiteY13" fmla="*/ 1567467 h 4013570"/>
                  <a:gd name="connsiteX14" fmla="*/ 3965233 w 4087153"/>
                  <a:gd name="connsiteY14" fmla="*/ 1178847 h 4013570"/>
                  <a:gd name="connsiteX15" fmla="*/ 3683293 w 4087153"/>
                  <a:gd name="connsiteY15" fmla="*/ 1186467 h 4013570"/>
                  <a:gd name="connsiteX16" fmla="*/ 2525053 w 4087153"/>
                  <a:gd name="connsiteY16" fmla="*/ 1872267 h 4013570"/>
                  <a:gd name="connsiteX17" fmla="*/ 1290613 w 4087153"/>
                  <a:gd name="connsiteY17" fmla="*/ 462567 h 4013570"/>
                  <a:gd name="connsiteX18" fmla="*/ 444793 w 4087153"/>
                  <a:gd name="connsiteY18" fmla="*/ 5367 h 4013570"/>
                  <a:gd name="connsiteX0" fmla="*/ 444793 w 4087153"/>
                  <a:gd name="connsiteY0" fmla="*/ 7392 h 4015595"/>
                  <a:gd name="connsiteX1" fmla="*/ 40933 w 4087153"/>
                  <a:gd name="connsiteY1" fmla="*/ 2415312 h 4015595"/>
                  <a:gd name="connsiteX2" fmla="*/ 810553 w 4087153"/>
                  <a:gd name="connsiteY2" fmla="*/ 3238272 h 4015595"/>
                  <a:gd name="connsiteX3" fmla="*/ 1465873 w 4087153"/>
                  <a:gd name="connsiteY3" fmla="*/ 4015512 h 4015595"/>
                  <a:gd name="connsiteX4" fmla="*/ 1976413 w 4087153"/>
                  <a:gd name="connsiteY4" fmla="*/ 3741192 h 4015595"/>
                  <a:gd name="connsiteX5" fmla="*/ 2403133 w 4087153"/>
                  <a:gd name="connsiteY5" fmla="*/ 3657372 h 4015595"/>
                  <a:gd name="connsiteX6" fmla="*/ 2730793 w 4087153"/>
                  <a:gd name="connsiteY6" fmla="*/ 3131592 h 4015595"/>
                  <a:gd name="connsiteX7" fmla="*/ 3348013 w 4087153"/>
                  <a:gd name="connsiteY7" fmla="*/ 2994432 h 4015595"/>
                  <a:gd name="connsiteX8" fmla="*/ 3622333 w 4087153"/>
                  <a:gd name="connsiteY8" fmla="*/ 2750592 h 4015595"/>
                  <a:gd name="connsiteX9" fmla="*/ 3622333 w 4087153"/>
                  <a:gd name="connsiteY9" fmla="*/ 2598192 h 4015595"/>
                  <a:gd name="connsiteX10" fmla="*/ 3949993 w 4087153"/>
                  <a:gd name="connsiteY10" fmla="*/ 2331492 h 4015595"/>
                  <a:gd name="connsiteX11" fmla="*/ 3942373 w 4087153"/>
                  <a:gd name="connsiteY11" fmla="*/ 2049552 h 4015595"/>
                  <a:gd name="connsiteX12" fmla="*/ 4087153 w 4087153"/>
                  <a:gd name="connsiteY12" fmla="*/ 1676172 h 4015595"/>
                  <a:gd name="connsiteX13" fmla="*/ 4010953 w 4087153"/>
                  <a:gd name="connsiteY13" fmla="*/ 1569492 h 4015595"/>
                  <a:gd name="connsiteX14" fmla="*/ 3965233 w 4087153"/>
                  <a:gd name="connsiteY14" fmla="*/ 1180872 h 4015595"/>
                  <a:gd name="connsiteX15" fmla="*/ 3683293 w 4087153"/>
                  <a:gd name="connsiteY15" fmla="*/ 1188492 h 4015595"/>
                  <a:gd name="connsiteX16" fmla="*/ 2525053 w 4087153"/>
                  <a:gd name="connsiteY16" fmla="*/ 1874292 h 4015595"/>
                  <a:gd name="connsiteX17" fmla="*/ 1290613 w 4087153"/>
                  <a:gd name="connsiteY17" fmla="*/ 464592 h 4015595"/>
                  <a:gd name="connsiteX18" fmla="*/ 444793 w 4087153"/>
                  <a:gd name="connsiteY18" fmla="*/ 7392 h 4015595"/>
                  <a:gd name="connsiteX0" fmla="*/ 412852 w 4055212"/>
                  <a:gd name="connsiteY0" fmla="*/ 76828 h 4085031"/>
                  <a:gd name="connsiteX1" fmla="*/ 8992 w 4055212"/>
                  <a:gd name="connsiteY1" fmla="*/ 2484748 h 4085031"/>
                  <a:gd name="connsiteX2" fmla="*/ 778612 w 4055212"/>
                  <a:gd name="connsiteY2" fmla="*/ 3307708 h 4085031"/>
                  <a:gd name="connsiteX3" fmla="*/ 1433932 w 4055212"/>
                  <a:gd name="connsiteY3" fmla="*/ 4084948 h 4085031"/>
                  <a:gd name="connsiteX4" fmla="*/ 1944472 w 4055212"/>
                  <a:gd name="connsiteY4" fmla="*/ 3810628 h 4085031"/>
                  <a:gd name="connsiteX5" fmla="*/ 2371192 w 4055212"/>
                  <a:gd name="connsiteY5" fmla="*/ 3726808 h 4085031"/>
                  <a:gd name="connsiteX6" fmla="*/ 2698852 w 4055212"/>
                  <a:gd name="connsiteY6" fmla="*/ 3201028 h 4085031"/>
                  <a:gd name="connsiteX7" fmla="*/ 3316072 w 4055212"/>
                  <a:gd name="connsiteY7" fmla="*/ 3063868 h 4085031"/>
                  <a:gd name="connsiteX8" fmla="*/ 3590392 w 4055212"/>
                  <a:gd name="connsiteY8" fmla="*/ 2820028 h 4085031"/>
                  <a:gd name="connsiteX9" fmla="*/ 3590392 w 4055212"/>
                  <a:gd name="connsiteY9" fmla="*/ 2667628 h 4085031"/>
                  <a:gd name="connsiteX10" fmla="*/ 3918052 w 4055212"/>
                  <a:gd name="connsiteY10" fmla="*/ 2400928 h 4085031"/>
                  <a:gd name="connsiteX11" fmla="*/ 3910432 w 4055212"/>
                  <a:gd name="connsiteY11" fmla="*/ 2118988 h 4085031"/>
                  <a:gd name="connsiteX12" fmla="*/ 4055212 w 4055212"/>
                  <a:gd name="connsiteY12" fmla="*/ 1745608 h 4085031"/>
                  <a:gd name="connsiteX13" fmla="*/ 3979012 w 4055212"/>
                  <a:gd name="connsiteY13" fmla="*/ 1638928 h 4085031"/>
                  <a:gd name="connsiteX14" fmla="*/ 3933292 w 4055212"/>
                  <a:gd name="connsiteY14" fmla="*/ 1250308 h 4085031"/>
                  <a:gd name="connsiteX15" fmla="*/ 3651352 w 4055212"/>
                  <a:gd name="connsiteY15" fmla="*/ 1257928 h 4085031"/>
                  <a:gd name="connsiteX16" fmla="*/ 2493112 w 4055212"/>
                  <a:gd name="connsiteY16" fmla="*/ 1943728 h 4085031"/>
                  <a:gd name="connsiteX17" fmla="*/ 1228192 w 4055212"/>
                  <a:gd name="connsiteY17" fmla="*/ 694048 h 4085031"/>
                  <a:gd name="connsiteX18" fmla="*/ 412852 w 4055212"/>
                  <a:gd name="connsiteY18" fmla="*/ 76828 h 4085031"/>
                  <a:gd name="connsiteX0" fmla="*/ 412852 w 4055212"/>
                  <a:gd name="connsiteY0" fmla="*/ 76828 h 4085031"/>
                  <a:gd name="connsiteX1" fmla="*/ 8992 w 4055212"/>
                  <a:gd name="connsiteY1" fmla="*/ 2484748 h 4085031"/>
                  <a:gd name="connsiteX2" fmla="*/ 778612 w 4055212"/>
                  <a:gd name="connsiteY2" fmla="*/ 3307708 h 4085031"/>
                  <a:gd name="connsiteX3" fmla="*/ 1433932 w 4055212"/>
                  <a:gd name="connsiteY3" fmla="*/ 4084948 h 4085031"/>
                  <a:gd name="connsiteX4" fmla="*/ 1944472 w 4055212"/>
                  <a:gd name="connsiteY4" fmla="*/ 3810628 h 4085031"/>
                  <a:gd name="connsiteX5" fmla="*/ 2371192 w 4055212"/>
                  <a:gd name="connsiteY5" fmla="*/ 3726808 h 4085031"/>
                  <a:gd name="connsiteX6" fmla="*/ 2698852 w 4055212"/>
                  <a:gd name="connsiteY6" fmla="*/ 3201028 h 4085031"/>
                  <a:gd name="connsiteX7" fmla="*/ 3316072 w 4055212"/>
                  <a:gd name="connsiteY7" fmla="*/ 3063868 h 4085031"/>
                  <a:gd name="connsiteX8" fmla="*/ 3590392 w 4055212"/>
                  <a:gd name="connsiteY8" fmla="*/ 2820028 h 4085031"/>
                  <a:gd name="connsiteX9" fmla="*/ 3590392 w 4055212"/>
                  <a:gd name="connsiteY9" fmla="*/ 2667628 h 4085031"/>
                  <a:gd name="connsiteX10" fmla="*/ 3918052 w 4055212"/>
                  <a:gd name="connsiteY10" fmla="*/ 2400928 h 4085031"/>
                  <a:gd name="connsiteX11" fmla="*/ 3910432 w 4055212"/>
                  <a:gd name="connsiteY11" fmla="*/ 2118988 h 4085031"/>
                  <a:gd name="connsiteX12" fmla="*/ 4055212 w 4055212"/>
                  <a:gd name="connsiteY12" fmla="*/ 1745608 h 4085031"/>
                  <a:gd name="connsiteX13" fmla="*/ 3979012 w 4055212"/>
                  <a:gd name="connsiteY13" fmla="*/ 1638928 h 4085031"/>
                  <a:gd name="connsiteX14" fmla="*/ 3933292 w 4055212"/>
                  <a:gd name="connsiteY14" fmla="*/ 1250308 h 4085031"/>
                  <a:gd name="connsiteX15" fmla="*/ 3651352 w 4055212"/>
                  <a:gd name="connsiteY15" fmla="*/ 1257928 h 4085031"/>
                  <a:gd name="connsiteX16" fmla="*/ 2493112 w 4055212"/>
                  <a:gd name="connsiteY16" fmla="*/ 1943728 h 4085031"/>
                  <a:gd name="connsiteX17" fmla="*/ 1228192 w 4055212"/>
                  <a:gd name="connsiteY17" fmla="*/ 694048 h 4085031"/>
                  <a:gd name="connsiteX18" fmla="*/ 412852 w 4055212"/>
                  <a:gd name="connsiteY18" fmla="*/ 76828 h 4085031"/>
                  <a:gd name="connsiteX0" fmla="*/ 427311 w 4069671"/>
                  <a:gd name="connsiteY0" fmla="*/ 4 h 4008207"/>
                  <a:gd name="connsiteX1" fmla="*/ 23451 w 4069671"/>
                  <a:gd name="connsiteY1" fmla="*/ 2407924 h 4008207"/>
                  <a:gd name="connsiteX2" fmla="*/ 793071 w 4069671"/>
                  <a:gd name="connsiteY2" fmla="*/ 3230884 h 4008207"/>
                  <a:gd name="connsiteX3" fmla="*/ 1448391 w 4069671"/>
                  <a:gd name="connsiteY3" fmla="*/ 4008124 h 4008207"/>
                  <a:gd name="connsiteX4" fmla="*/ 1958931 w 4069671"/>
                  <a:gd name="connsiteY4" fmla="*/ 3733804 h 4008207"/>
                  <a:gd name="connsiteX5" fmla="*/ 2385651 w 4069671"/>
                  <a:gd name="connsiteY5" fmla="*/ 3649984 h 4008207"/>
                  <a:gd name="connsiteX6" fmla="*/ 2713311 w 4069671"/>
                  <a:gd name="connsiteY6" fmla="*/ 3124204 h 4008207"/>
                  <a:gd name="connsiteX7" fmla="*/ 3330531 w 4069671"/>
                  <a:gd name="connsiteY7" fmla="*/ 2987044 h 4008207"/>
                  <a:gd name="connsiteX8" fmla="*/ 3604851 w 4069671"/>
                  <a:gd name="connsiteY8" fmla="*/ 2743204 h 4008207"/>
                  <a:gd name="connsiteX9" fmla="*/ 3604851 w 4069671"/>
                  <a:gd name="connsiteY9" fmla="*/ 2590804 h 4008207"/>
                  <a:gd name="connsiteX10" fmla="*/ 3932511 w 4069671"/>
                  <a:gd name="connsiteY10" fmla="*/ 2324104 h 4008207"/>
                  <a:gd name="connsiteX11" fmla="*/ 3924891 w 4069671"/>
                  <a:gd name="connsiteY11" fmla="*/ 2042164 h 4008207"/>
                  <a:gd name="connsiteX12" fmla="*/ 4069671 w 4069671"/>
                  <a:gd name="connsiteY12" fmla="*/ 1668784 h 4008207"/>
                  <a:gd name="connsiteX13" fmla="*/ 3993471 w 4069671"/>
                  <a:gd name="connsiteY13" fmla="*/ 1562104 h 4008207"/>
                  <a:gd name="connsiteX14" fmla="*/ 3947751 w 4069671"/>
                  <a:gd name="connsiteY14" fmla="*/ 1173484 h 4008207"/>
                  <a:gd name="connsiteX15" fmla="*/ 3665811 w 4069671"/>
                  <a:gd name="connsiteY15" fmla="*/ 1181104 h 4008207"/>
                  <a:gd name="connsiteX16" fmla="*/ 2507571 w 4069671"/>
                  <a:gd name="connsiteY16" fmla="*/ 1866904 h 4008207"/>
                  <a:gd name="connsiteX17" fmla="*/ 1242651 w 4069671"/>
                  <a:gd name="connsiteY17" fmla="*/ 617224 h 4008207"/>
                  <a:gd name="connsiteX18" fmla="*/ 427311 w 4069671"/>
                  <a:gd name="connsiteY18" fmla="*/ 4 h 4008207"/>
                  <a:gd name="connsiteX0" fmla="*/ 484659 w 4058439"/>
                  <a:gd name="connsiteY0" fmla="*/ 3 h 4031066"/>
                  <a:gd name="connsiteX1" fmla="*/ 12219 w 4058439"/>
                  <a:gd name="connsiteY1" fmla="*/ 2430783 h 4031066"/>
                  <a:gd name="connsiteX2" fmla="*/ 781839 w 4058439"/>
                  <a:gd name="connsiteY2" fmla="*/ 3253743 h 4031066"/>
                  <a:gd name="connsiteX3" fmla="*/ 1437159 w 4058439"/>
                  <a:gd name="connsiteY3" fmla="*/ 4030983 h 4031066"/>
                  <a:gd name="connsiteX4" fmla="*/ 1947699 w 4058439"/>
                  <a:gd name="connsiteY4" fmla="*/ 3756663 h 4031066"/>
                  <a:gd name="connsiteX5" fmla="*/ 2374419 w 4058439"/>
                  <a:gd name="connsiteY5" fmla="*/ 3672843 h 4031066"/>
                  <a:gd name="connsiteX6" fmla="*/ 2702079 w 4058439"/>
                  <a:gd name="connsiteY6" fmla="*/ 3147063 h 4031066"/>
                  <a:gd name="connsiteX7" fmla="*/ 3319299 w 4058439"/>
                  <a:gd name="connsiteY7" fmla="*/ 3009903 h 4031066"/>
                  <a:gd name="connsiteX8" fmla="*/ 3593619 w 4058439"/>
                  <a:gd name="connsiteY8" fmla="*/ 2766063 h 4031066"/>
                  <a:gd name="connsiteX9" fmla="*/ 3593619 w 4058439"/>
                  <a:gd name="connsiteY9" fmla="*/ 2613663 h 4031066"/>
                  <a:gd name="connsiteX10" fmla="*/ 3921279 w 4058439"/>
                  <a:gd name="connsiteY10" fmla="*/ 2346963 h 4031066"/>
                  <a:gd name="connsiteX11" fmla="*/ 3913659 w 4058439"/>
                  <a:gd name="connsiteY11" fmla="*/ 2065023 h 4031066"/>
                  <a:gd name="connsiteX12" fmla="*/ 4058439 w 4058439"/>
                  <a:gd name="connsiteY12" fmla="*/ 1691643 h 4031066"/>
                  <a:gd name="connsiteX13" fmla="*/ 3982239 w 4058439"/>
                  <a:gd name="connsiteY13" fmla="*/ 1584963 h 4031066"/>
                  <a:gd name="connsiteX14" fmla="*/ 3936519 w 4058439"/>
                  <a:gd name="connsiteY14" fmla="*/ 1196343 h 4031066"/>
                  <a:gd name="connsiteX15" fmla="*/ 3654579 w 4058439"/>
                  <a:gd name="connsiteY15" fmla="*/ 1203963 h 4031066"/>
                  <a:gd name="connsiteX16" fmla="*/ 2496339 w 4058439"/>
                  <a:gd name="connsiteY16" fmla="*/ 1889763 h 4031066"/>
                  <a:gd name="connsiteX17" fmla="*/ 1231419 w 4058439"/>
                  <a:gd name="connsiteY17" fmla="*/ 640083 h 4031066"/>
                  <a:gd name="connsiteX18" fmla="*/ 484659 w 4058439"/>
                  <a:gd name="connsiteY18" fmla="*/ 3 h 4031066"/>
                  <a:gd name="connsiteX0" fmla="*/ 483602 w 4057382"/>
                  <a:gd name="connsiteY0" fmla="*/ 3311 h 4034374"/>
                  <a:gd name="connsiteX1" fmla="*/ 11162 w 4057382"/>
                  <a:gd name="connsiteY1" fmla="*/ 2434091 h 4034374"/>
                  <a:gd name="connsiteX2" fmla="*/ 780782 w 4057382"/>
                  <a:gd name="connsiteY2" fmla="*/ 3257051 h 4034374"/>
                  <a:gd name="connsiteX3" fmla="*/ 1436102 w 4057382"/>
                  <a:gd name="connsiteY3" fmla="*/ 4034291 h 4034374"/>
                  <a:gd name="connsiteX4" fmla="*/ 1946642 w 4057382"/>
                  <a:gd name="connsiteY4" fmla="*/ 3759971 h 4034374"/>
                  <a:gd name="connsiteX5" fmla="*/ 2373362 w 4057382"/>
                  <a:gd name="connsiteY5" fmla="*/ 3676151 h 4034374"/>
                  <a:gd name="connsiteX6" fmla="*/ 2701022 w 4057382"/>
                  <a:gd name="connsiteY6" fmla="*/ 3150371 h 4034374"/>
                  <a:gd name="connsiteX7" fmla="*/ 3318242 w 4057382"/>
                  <a:gd name="connsiteY7" fmla="*/ 3013211 h 4034374"/>
                  <a:gd name="connsiteX8" fmla="*/ 3592562 w 4057382"/>
                  <a:gd name="connsiteY8" fmla="*/ 2769371 h 4034374"/>
                  <a:gd name="connsiteX9" fmla="*/ 3592562 w 4057382"/>
                  <a:gd name="connsiteY9" fmla="*/ 2616971 h 4034374"/>
                  <a:gd name="connsiteX10" fmla="*/ 3920222 w 4057382"/>
                  <a:gd name="connsiteY10" fmla="*/ 2350271 h 4034374"/>
                  <a:gd name="connsiteX11" fmla="*/ 3912602 w 4057382"/>
                  <a:gd name="connsiteY11" fmla="*/ 2068331 h 4034374"/>
                  <a:gd name="connsiteX12" fmla="*/ 4057382 w 4057382"/>
                  <a:gd name="connsiteY12" fmla="*/ 1694951 h 4034374"/>
                  <a:gd name="connsiteX13" fmla="*/ 3981182 w 4057382"/>
                  <a:gd name="connsiteY13" fmla="*/ 1588271 h 4034374"/>
                  <a:gd name="connsiteX14" fmla="*/ 3935462 w 4057382"/>
                  <a:gd name="connsiteY14" fmla="*/ 1199651 h 4034374"/>
                  <a:gd name="connsiteX15" fmla="*/ 3653522 w 4057382"/>
                  <a:gd name="connsiteY15" fmla="*/ 1207271 h 4034374"/>
                  <a:gd name="connsiteX16" fmla="*/ 2495282 w 4057382"/>
                  <a:gd name="connsiteY16" fmla="*/ 1893071 h 4034374"/>
                  <a:gd name="connsiteX17" fmla="*/ 483602 w 4057382"/>
                  <a:gd name="connsiteY17" fmla="*/ 3311 h 4034374"/>
                  <a:gd name="connsiteX0" fmla="*/ 492860 w 4066640"/>
                  <a:gd name="connsiteY0" fmla="*/ 1145 h 4032208"/>
                  <a:gd name="connsiteX1" fmla="*/ 20420 w 4066640"/>
                  <a:gd name="connsiteY1" fmla="*/ 2431925 h 4032208"/>
                  <a:gd name="connsiteX2" fmla="*/ 790040 w 4066640"/>
                  <a:gd name="connsiteY2" fmla="*/ 3254885 h 4032208"/>
                  <a:gd name="connsiteX3" fmla="*/ 1445360 w 4066640"/>
                  <a:gd name="connsiteY3" fmla="*/ 4032125 h 4032208"/>
                  <a:gd name="connsiteX4" fmla="*/ 1955900 w 4066640"/>
                  <a:gd name="connsiteY4" fmla="*/ 3757805 h 4032208"/>
                  <a:gd name="connsiteX5" fmla="*/ 2382620 w 4066640"/>
                  <a:gd name="connsiteY5" fmla="*/ 3673985 h 4032208"/>
                  <a:gd name="connsiteX6" fmla="*/ 2710280 w 4066640"/>
                  <a:gd name="connsiteY6" fmla="*/ 3148205 h 4032208"/>
                  <a:gd name="connsiteX7" fmla="*/ 3327500 w 4066640"/>
                  <a:gd name="connsiteY7" fmla="*/ 3011045 h 4032208"/>
                  <a:gd name="connsiteX8" fmla="*/ 3601820 w 4066640"/>
                  <a:gd name="connsiteY8" fmla="*/ 2767205 h 4032208"/>
                  <a:gd name="connsiteX9" fmla="*/ 3601820 w 4066640"/>
                  <a:gd name="connsiteY9" fmla="*/ 2614805 h 4032208"/>
                  <a:gd name="connsiteX10" fmla="*/ 3929480 w 4066640"/>
                  <a:gd name="connsiteY10" fmla="*/ 2348105 h 4032208"/>
                  <a:gd name="connsiteX11" fmla="*/ 3921860 w 4066640"/>
                  <a:gd name="connsiteY11" fmla="*/ 2066165 h 4032208"/>
                  <a:gd name="connsiteX12" fmla="*/ 4066640 w 4066640"/>
                  <a:gd name="connsiteY12" fmla="*/ 1692785 h 4032208"/>
                  <a:gd name="connsiteX13" fmla="*/ 3990440 w 4066640"/>
                  <a:gd name="connsiteY13" fmla="*/ 1586105 h 4032208"/>
                  <a:gd name="connsiteX14" fmla="*/ 3944720 w 4066640"/>
                  <a:gd name="connsiteY14" fmla="*/ 1197485 h 4032208"/>
                  <a:gd name="connsiteX15" fmla="*/ 3662780 w 4066640"/>
                  <a:gd name="connsiteY15" fmla="*/ 1205105 h 4032208"/>
                  <a:gd name="connsiteX16" fmla="*/ 2504540 w 4066640"/>
                  <a:gd name="connsiteY16" fmla="*/ 1890905 h 4032208"/>
                  <a:gd name="connsiteX17" fmla="*/ 492860 w 4066640"/>
                  <a:gd name="connsiteY17" fmla="*/ 1145 h 4032208"/>
                  <a:gd name="connsiteX0" fmla="*/ 492860 w 4066640"/>
                  <a:gd name="connsiteY0" fmla="*/ 1121 h 4032184"/>
                  <a:gd name="connsiteX1" fmla="*/ 20420 w 4066640"/>
                  <a:gd name="connsiteY1" fmla="*/ 2431901 h 4032184"/>
                  <a:gd name="connsiteX2" fmla="*/ 790040 w 4066640"/>
                  <a:gd name="connsiteY2" fmla="*/ 3254861 h 4032184"/>
                  <a:gd name="connsiteX3" fmla="*/ 1445360 w 4066640"/>
                  <a:gd name="connsiteY3" fmla="*/ 4032101 h 4032184"/>
                  <a:gd name="connsiteX4" fmla="*/ 1955900 w 4066640"/>
                  <a:gd name="connsiteY4" fmla="*/ 3757781 h 4032184"/>
                  <a:gd name="connsiteX5" fmla="*/ 2382620 w 4066640"/>
                  <a:gd name="connsiteY5" fmla="*/ 3673961 h 4032184"/>
                  <a:gd name="connsiteX6" fmla="*/ 2710280 w 4066640"/>
                  <a:gd name="connsiteY6" fmla="*/ 3148181 h 4032184"/>
                  <a:gd name="connsiteX7" fmla="*/ 3327500 w 4066640"/>
                  <a:gd name="connsiteY7" fmla="*/ 3011021 h 4032184"/>
                  <a:gd name="connsiteX8" fmla="*/ 3601820 w 4066640"/>
                  <a:gd name="connsiteY8" fmla="*/ 2767181 h 4032184"/>
                  <a:gd name="connsiteX9" fmla="*/ 3601820 w 4066640"/>
                  <a:gd name="connsiteY9" fmla="*/ 2614781 h 4032184"/>
                  <a:gd name="connsiteX10" fmla="*/ 3929480 w 4066640"/>
                  <a:gd name="connsiteY10" fmla="*/ 2348081 h 4032184"/>
                  <a:gd name="connsiteX11" fmla="*/ 3921860 w 4066640"/>
                  <a:gd name="connsiteY11" fmla="*/ 2066141 h 4032184"/>
                  <a:gd name="connsiteX12" fmla="*/ 4066640 w 4066640"/>
                  <a:gd name="connsiteY12" fmla="*/ 1692761 h 4032184"/>
                  <a:gd name="connsiteX13" fmla="*/ 3990440 w 4066640"/>
                  <a:gd name="connsiteY13" fmla="*/ 1586081 h 4032184"/>
                  <a:gd name="connsiteX14" fmla="*/ 3944720 w 4066640"/>
                  <a:gd name="connsiteY14" fmla="*/ 1197461 h 4032184"/>
                  <a:gd name="connsiteX15" fmla="*/ 3662780 w 4066640"/>
                  <a:gd name="connsiteY15" fmla="*/ 1205081 h 4032184"/>
                  <a:gd name="connsiteX16" fmla="*/ 2504540 w 4066640"/>
                  <a:gd name="connsiteY16" fmla="*/ 1890881 h 4032184"/>
                  <a:gd name="connsiteX17" fmla="*/ 492860 w 4066640"/>
                  <a:gd name="connsiteY17" fmla="*/ 1121 h 4032184"/>
                  <a:gd name="connsiteX0" fmla="*/ 518464 w 4092244"/>
                  <a:gd name="connsiteY0" fmla="*/ 1121 h 4032184"/>
                  <a:gd name="connsiteX1" fmla="*/ 46024 w 4092244"/>
                  <a:gd name="connsiteY1" fmla="*/ 2431901 h 4032184"/>
                  <a:gd name="connsiteX2" fmla="*/ 815644 w 4092244"/>
                  <a:gd name="connsiteY2" fmla="*/ 3254861 h 4032184"/>
                  <a:gd name="connsiteX3" fmla="*/ 1470964 w 4092244"/>
                  <a:gd name="connsiteY3" fmla="*/ 4032101 h 4032184"/>
                  <a:gd name="connsiteX4" fmla="*/ 1981504 w 4092244"/>
                  <a:gd name="connsiteY4" fmla="*/ 3757781 h 4032184"/>
                  <a:gd name="connsiteX5" fmla="*/ 2408224 w 4092244"/>
                  <a:gd name="connsiteY5" fmla="*/ 3673961 h 4032184"/>
                  <a:gd name="connsiteX6" fmla="*/ 2735884 w 4092244"/>
                  <a:gd name="connsiteY6" fmla="*/ 3148181 h 4032184"/>
                  <a:gd name="connsiteX7" fmla="*/ 3353104 w 4092244"/>
                  <a:gd name="connsiteY7" fmla="*/ 3011021 h 4032184"/>
                  <a:gd name="connsiteX8" fmla="*/ 3627424 w 4092244"/>
                  <a:gd name="connsiteY8" fmla="*/ 2767181 h 4032184"/>
                  <a:gd name="connsiteX9" fmla="*/ 3627424 w 4092244"/>
                  <a:gd name="connsiteY9" fmla="*/ 2614781 h 4032184"/>
                  <a:gd name="connsiteX10" fmla="*/ 3955084 w 4092244"/>
                  <a:gd name="connsiteY10" fmla="*/ 2348081 h 4032184"/>
                  <a:gd name="connsiteX11" fmla="*/ 3947464 w 4092244"/>
                  <a:gd name="connsiteY11" fmla="*/ 2066141 h 4032184"/>
                  <a:gd name="connsiteX12" fmla="*/ 4092244 w 4092244"/>
                  <a:gd name="connsiteY12" fmla="*/ 1692761 h 4032184"/>
                  <a:gd name="connsiteX13" fmla="*/ 4016044 w 4092244"/>
                  <a:gd name="connsiteY13" fmla="*/ 1586081 h 4032184"/>
                  <a:gd name="connsiteX14" fmla="*/ 3970324 w 4092244"/>
                  <a:gd name="connsiteY14" fmla="*/ 1197461 h 4032184"/>
                  <a:gd name="connsiteX15" fmla="*/ 3688384 w 4092244"/>
                  <a:gd name="connsiteY15" fmla="*/ 1205081 h 4032184"/>
                  <a:gd name="connsiteX16" fmla="*/ 2530144 w 4092244"/>
                  <a:gd name="connsiteY16" fmla="*/ 1890881 h 4032184"/>
                  <a:gd name="connsiteX17" fmla="*/ 518464 w 4092244"/>
                  <a:gd name="connsiteY17" fmla="*/ 1121 h 4032184"/>
                  <a:gd name="connsiteX0" fmla="*/ 606980 w 4058840"/>
                  <a:gd name="connsiteY0" fmla="*/ 1187 h 3956050"/>
                  <a:gd name="connsiteX1" fmla="*/ 12620 w 4058840"/>
                  <a:gd name="connsiteY1" fmla="*/ 2355767 h 3956050"/>
                  <a:gd name="connsiteX2" fmla="*/ 782240 w 4058840"/>
                  <a:gd name="connsiteY2" fmla="*/ 3178727 h 3956050"/>
                  <a:gd name="connsiteX3" fmla="*/ 1437560 w 4058840"/>
                  <a:gd name="connsiteY3" fmla="*/ 3955967 h 3956050"/>
                  <a:gd name="connsiteX4" fmla="*/ 1948100 w 4058840"/>
                  <a:gd name="connsiteY4" fmla="*/ 3681647 h 3956050"/>
                  <a:gd name="connsiteX5" fmla="*/ 2374820 w 4058840"/>
                  <a:gd name="connsiteY5" fmla="*/ 3597827 h 3956050"/>
                  <a:gd name="connsiteX6" fmla="*/ 2702480 w 4058840"/>
                  <a:gd name="connsiteY6" fmla="*/ 3072047 h 3956050"/>
                  <a:gd name="connsiteX7" fmla="*/ 3319700 w 4058840"/>
                  <a:gd name="connsiteY7" fmla="*/ 2934887 h 3956050"/>
                  <a:gd name="connsiteX8" fmla="*/ 3594020 w 4058840"/>
                  <a:gd name="connsiteY8" fmla="*/ 2691047 h 3956050"/>
                  <a:gd name="connsiteX9" fmla="*/ 3594020 w 4058840"/>
                  <a:gd name="connsiteY9" fmla="*/ 2538647 h 3956050"/>
                  <a:gd name="connsiteX10" fmla="*/ 3921680 w 4058840"/>
                  <a:gd name="connsiteY10" fmla="*/ 2271947 h 3956050"/>
                  <a:gd name="connsiteX11" fmla="*/ 3914060 w 4058840"/>
                  <a:gd name="connsiteY11" fmla="*/ 1990007 h 3956050"/>
                  <a:gd name="connsiteX12" fmla="*/ 4058840 w 4058840"/>
                  <a:gd name="connsiteY12" fmla="*/ 1616627 h 3956050"/>
                  <a:gd name="connsiteX13" fmla="*/ 3982640 w 4058840"/>
                  <a:gd name="connsiteY13" fmla="*/ 1509947 h 3956050"/>
                  <a:gd name="connsiteX14" fmla="*/ 3936920 w 4058840"/>
                  <a:gd name="connsiteY14" fmla="*/ 1121327 h 3956050"/>
                  <a:gd name="connsiteX15" fmla="*/ 3654980 w 4058840"/>
                  <a:gd name="connsiteY15" fmla="*/ 1128947 h 3956050"/>
                  <a:gd name="connsiteX16" fmla="*/ 2496740 w 4058840"/>
                  <a:gd name="connsiteY16" fmla="*/ 1814747 h 3956050"/>
                  <a:gd name="connsiteX17" fmla="*/ 606980 w 4058840"/>
                  <a:gd name="connsiteY17" fmla="*/ 1187 h 395605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82640 w 4058840"/>
                  <a:gd name="connsiteY13" fmla="*/ 150991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82640 w 4058840"/>
                  <a:gd name="connsiteY13" fmla="*/ 150991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12129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0"/>
                  <a:gd name="connsiteY0" fmla="*/ 1157 h 3956020"/>
                  <a:gd name="connsiteX1" fmla="*/ 12620 w 4058840"/>
                  <a:gd name="connsiteY1" fmla="*/ 2355737 h 3956020"/>
                  <a:gd name="connsiteX2" fmla="*/ 782240 w 4058840"/>
                  <a:gd name="connsiteY2" fmla="*/ 3178697 h 3956020"/>
                  <a:gd name="connsiteX3" fmla="*/ 1437560 w 4058840"/>
                  <a:gd name="connsiteY3" fmla="*/ 3955937 h 3956020"/>
                  <a:gd name="connsiteX4" fmla="*/ 1948100 w 4058840"/>
                  <a:gd name="connsiteY4" fmla="*/ 3681617 h 3956020"/>
                  <a:gd name="connsiteX5" fmla="*/ 2374820 w 4058840"/>
                  <a:gd name="connsiteY5" fmla="*/ 3597797 h 3956020"/>
                  <a:gd name="connsiteX6" fmla="*/ 2702480 w 4058840"/>
                  <a:gd name="connsiteY6" fmla="*/ 3072017 h 3956020"/>
                  <a:gd name="connsiteX7" fmla="*/ 3319700 w 4058840"/>
                  <a:gd name="connsiteY7" fmla="*/ 2934857 h 3956020"/>
                  <a:gd name="connsiteX8" fmla="*/ 3594020 w 4058840"/>
                  <a:gd name="connsiteY8" fmla="*/ 2691017 h 3956020"/>
                  <a:gd name="connsiteX9" fmla="*/ 3594020 w 4058840"/>
                  <a:gd name="connsiteY9" fmla="*/ 2538617 h 3956020"/>
                  <a:gd name="connsiteX10" fmla="*/ 3921680 w 4058840"/>
                  <a:gd name="connsiteY10" fmla="*/ 2271917 h 3956020"/>
                  <a:gd name="connsiteX11" fmla="*/ 3914060 w 4058840"/>
                  <a:gd name="connsiteY11" fmla="*/ 1989977 h 3956020"/>
                  <a:gd name="connsiteX12" fmla="*/ 4058840 w 4058840"/>
                  <a:gd name="connsiteY12" fmla="*/ 1616597 h 3956020"/>
                  <a:gd name="connsiteX13" fmla="*/ 3906440 w 4058840"/>
                  <a:gd name="connsiteY13" fmla="*/ 1532777 h 3956020"/>
                  <a:gd name="connsiteX14" fmla="*/ 3936920 w 4058840"/>
                  <a:gd name="connsiteY14" fmla="*/ 1227977 h 3956020"/>
                  <a:gd name="connsiteX15" fmla="*/ 3654980 w 4058840"/>
                  <a:gd name="connsiteY15" fmla="*/ 1128917 h 3956020"/>
                  <a:gd name="connsiteX16" fmla="*/ 2496740 w 4058840"/>
                  <a:gd name="connsiteY16" fmla="*/ 1814717 h 3956020"/>
                  <a:gd name="connsiteX17" fmla="*/ 606980 w 4058840"/>
                  <a:gd name="connsiteY17" fmla="*/ 1157 h 3956020"/>
                  <a:gd name="connsiteX0" fmla="*/ 606980 w 4058842"/>
                  <a:gd name="connsiteY0" fmla="*/ 1157 h 3956020"/>
                  <a:gd name="connsiteX1" fmla="*/ 12620 w 4058842"/>
                  <a:gd name="connsiteY1" fmla="*/ 2355737 h 3956020"/>
                  <a:gd name="connsiteX2" fmla="*/ 782240 w 4058842"/>
                  <a:gd name="connsiteY2" fmla="*/ 3178697 h 3956020"/>
                  <a:gd name="connsiteX3" fmla="*/ 1437560 w 4058842"/>
                  <a:gd name="connsiteY3" fmla="*/ 3955937 h 3956020"/>
                  <a:gd name="connsiteX4" fmla="*/ 1948100 w 4058842"/>
                  <a:gd name="connsiteY4" fmla="*/ 3681617 h 3956020"/>
                  <a:gd name="connsiteX5" fmla="*/ 2374820 w 4058842"/>
                  <a:gd name="connsiteY5" fmla="*/ 3597797 h 3956020"/>
                  <a:gd name="connsiteX6" fmla="*/ 2702480 w 4058842"/>
                  <a:gd name="connsiteY6" fmla="*/ 3072017 h 3956020"/>
                  <a:gd name="connsiteX7" fmla="*/ 3319700 w 4058842"/>
                  <a:gd name="connsiteY7" fmla="*/ 2934857 h 3956020"/>
                  <a:gd name="connsiteX8" fmla="*/ 3594020 w 4058842"/>
                  <a:gd name="connsiteY8" fmla="*/ 2691017 h 3956020"/>
                  <a:gd name="connsiteX9" fmla="*/ 3594020 w 4058842"/>
                  <a:gd name="connsiteY9" fmla="*/ 2538617 h 3956020"/>
                  <a:gd name="connsiteX10" fmla="*/ 3921680 w 4058842"/>
                  <a:gd name="connsiteY10" fmla="*/ 2271917 h 3956020"/>
                  <a:gd name="connsiteX11" fmla="*/ 3914060 w 4058842"/>
                  <a:gd name="connsiteY11" fmla="*/ 1989977 h 3956020"/>
                  <a:gd name="connsiteX12" fmla="*/ 4058840 w 4058842"/>
                  <a:gd name="connsiteY12" fmla="*/ 1616597 h 3956020"/>
                  <a:gd name="connsiteX13" fmla="*/ 3906440 w 4058842"/>
                  <a:gd name="connsiteY13" fmla="*/ 1532777 h 3956020"/>
                  <a:gd name="connsiteX14" fmla="*/ 3936920 w 4058842"/>
                  <a:gd name="connsiteY14" fmla="*/ 1227977 h 3956020"/>
                  <a:gd name="connsiteX15" fmla="*/ 3654980 w 4058842"/>
                  <a:gd name="connsiteY15" fmla="*/ 1128917 h 3956020"/>
                  <a:gd name="connsiteX16" fmla="*/ 2496740 w 4058842"/>
                  <a:gd name="connsiteY16" fmla="*/ 1814717 h 3956020"/>
                  <a:gd name="connsiteX17" fmla="*/ 606980 w 4058842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94020 w 4049318"/>
                  <a:gd name="connsiteY9" fmla="*/ 2538617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94020 w 4049318"/>
                  <a:gd name="connsiteY9" fmla="*/ 2538617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541633 w 4049318"/>
                  <a:gd name="connsiteY9" fmla="*/ 2476704 h 3956020"/>
                  <a:gd name="connsiteX10" fmla="*/ 3921680 w 4049318"/>
                  <a:gd name="connsiteY10" fmla="*/ 2271917 h 3956020"/>
                  <a:gd name="connsiteX11" fmla="*/ 3914060 w 4049318"/>
                  <a:gd name="connsiteY11" fmla="*/ 1989977 h 3956020"/>
                  <a:gd name="connsiteX12" fmla="*/ 4049315 w 4049318"/>
                  <a:gd name="connsiteY12" fmla="*/ 1711847 h 3956020"/>
                  <a:gd name="connsiteX13" fmla="*/ 3906440 w 4049318"/>
                  <a:gd name="connsiteY13" fmla="*/ 1532777 h 3956020"/>
                  <a:gd name="connsiteX14" fmla="*/ 3936920 w 4049318"/>
                  <a:gd name="connsiteY14" fmla="*/ 1227977 h 3956020"/>
                  <a:gd name="connsiteX15" fmla="*/ 3654980 w 4049318"/>
                  <a:gd name="connsiteY15" fmla="*/ 1128917 h 3956020"/>
                  <a:gd name="connsiteX16" fmla="*/ 2496740 w 4049318"/>
                  <a:gd name="connsiteY16" fmla="*/ 1814717 h 3956020"/>
                  <a:gd name="connsiteX17" fmla="*/ 606980 w 4049318"/>
                  <a:gd name="connsiteY17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594020 w 4049318"/>
                  <a:gd name="connsiteY8" fmla="*/ 269101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21680 w 4049318"/>
                  <a:gd name="connsiteY9" fmla="*/ 2271917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76072"/>
                  <a:gd name="connsiteY0" fmla="*/ 1157 h 3956020"/>
                  <a:gd name="connsiteX1" fmla="*/ 12620 w 4076072"/>
                  <a:gd name="connsiteY1" fmla="*/ 2355737 h 3956020"/>
                  <a:gd name="connsiteX2" fmla="*/ 782240 w 4076072"/>
                  <a:gd name="connsiteY2" fmla="*/ 3178697 h 3956020"/>
                  <a:gd name="connsiteX3" fmla="*/ 1437560 w 4076072"/>
                  <a:gd name="connsiteY3" fmla="*/ 3955937 h 3956020"/>
                  <a:gd name="connsiteX4" fmla="*/ 1948100 w 4076072"/>
                  <a:gd name="connsiteY4" fmla="*/ 3681617 h 3956020"/>
                  <a:gd name="connsiteX5" fmla="*/ 2374820 w 4076072"/>
                  <a:gd name="connsiteY5" fmla="*/ 3597797 h 3956020"/>
                  <a:gd name="connsiteX6" fmla="*/ 2702480 w 4076072"/>
                  <a:gd name="connsiteY6" fmla="*/ 3072017 h 3956020"/>
                  <a:gd name="connsiteX7" fmla="*/ 3319700 w 4076072"/>
                  <a:gd name="connsiteY7" fmla="*/ 2934857 h 3956020"/>
                  <a:gd name="connsiteX8" fmla="*/ 3498770 w 4076072"/>
                  <a:gd name="connsiteY8" fmla="*/ 2481467 h 3956020"/>
                  <a:gd name="connsiteX9" fmla="*/ 3974067 w 4076072"/>
                  <a:gd name="connsiteY9" fmla="*/ 2267155 h 3956020"/>
                  <a:gd name="connsiteX10" fmla="*/ 3914060 w 4076072"/>
                  <a:gd name="connsiteY10" fmla="*/ 1989977 h 3956020"/>
                  <a:gd name="connsiteX11" fmla="*/ 4049315 w 4076072"/>
                  <a:gd name="connsiteY11" fmla="*/ 1711847 h 3956020"/>
                  <a:gd name="connsiteX12" fmla="*/ 3906440 w 4076072"/>
                  <a:gd name="connsiteY12" fmla="*/ 1532777 h 3956020"/>
                  <a:gd name="connsiteX13" fmla="*/ 3936920 w 4076072"/>
                  <a:gd name="connsiteY13" fmla="*/ 1227977 h 3956020"/>
                  <a:gd name="connsiteX14" fmla="*/ 3654980 w 4076072"/>
                  <a:gd name="connsiteY14" fmla="*/ 1128917 h 3956020"/>
                  <a:gd name="connsiteX15" fmla="*/ 2496740 w 4076072"/>
                  <a:gd name="connsiteY15" fmla="*/ 1814717 h 3956020"/>
                  <a:gd name="connsiteX16" fmla="*/ 606980 w 4076072"/>
                  <a:gd name="connsiteY16" fmla="*/ 1157 h 3956020"/>
                  <a:gd name="connsiteX0" fmla="*/ 606980 w 4076072"/>
                  <a:gd name="connsiteY0" fmla="*/ 1157 h 3956020"/>
                  <a:gd name="connsiteX1" fmla="*/ 12620 w 4076072"/>
                  <a:gd name="connsiteY1" fmla="*/ 2355737 h 3956020"/>
                  <a:gd name="connsiteX2" fmla="*/ 782240 w 4076072"/>
                  <a:gd name="connsiteY2" fmla="*/ 3178697 h 3956020"/>
                  <a:gd name="connsiteX3" fmla="*/ 1437560 w 4076072"/>
                  <a:gd name="connsiteY3" fmla="*/ 3955937 h 3956020"/>
                  <a:gd name="connsiteX4" fmla="*/ 1948100 w 4076072"/>
                  <a:gd name="connsiteY4" fmla="*/ 3681617 h 3956020"/>
                  <a:gd name="connsiteX5" fmla="*/ 2374820 w 4076072"/>
                  <a:gd name="connsiteY5" fmla="*/ 3597797 h 3956020"/>
                  <a:gd name="connsiteX6" fmla="*/ 2702480 w 4076072"/>
                  <a:gd name="connsiteY6" fmla="*/ 3072017 h 3956020"/>
                  <a:gd name="connsiteX7" fmla="*/ 3319700 w 4076072"/>
                  <a:gd name="connsiteY7" fmla="*/ 2934857 h 3956020"/>
                  <a:gd name="connsiteX8" fmla="*/ 3498770 w 4076072"/>
                  <a:gd name="connsiteY8" fmla="*/ 2481467 h 3956020"/>
                  <a:gd name="connsiteX9" fmla="*/ 3974067 w 4076072"/>
                  <a:gd name="connsiteY9" fmla="*/ 2267155 h 3956020"/>
                  <a:gd name="connsiteX10" fmla="*/ 3914060 w 4076072"/>
                  <a:gd name="connsiteY10" fmla="*/ 1989977 h 3956020"/>
                  <a:gd name="connsiteX11" fmla="*/ 4049315 w 4076072"/>
                  <a:gd name="connsiteY11" fmla="*/ 1711847 h 3956020"/>
                  <a:gd name="connsiteX12" fmla="*/ 3906440 w 4076072"/>
                  <a:gd name="connsiteY12" fmla="*/ 1532777 h 3956020"/>
                  <a:gd name="connsiteX13" fmla="*/ 3936920 w 4076072"/>
                  <a:gd name="connsiteY13" fmla="*/ 1227977 h 3956020"/>
                  <a:gd name="connsiteX14" fmla="*/ 3654980 w 4076072"/>
                  <a:gd name="connsiteY14" fmla="*/ 1128917 h 3956020"/>
                  <a:gd name="connsiteX15" fmla="*/ 2496740 w 4076072"/>
                  <a:gd name="connsiteY15" fmla="*/ 1814717 h 3956020"/>
                  <a:gd name="connsiteX16" fmla="*/ 606980 w 4076072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51088"/>
                  <a:gd name="connsiteY0" fmla="*/ 1157 h 3956020"/>
                  <a:gd name="connsiteX1" fmla="*/ 12620 w 4051088"/>
                  <a:gd name="connsiteY1" fmla="*/ 2355737 h 3956020"/>
                  <a:gd name="connsiteX2" fmla="*/ 782240 w 4051088"/>
                  <a:gd name="connsiteY2" fmla="*/ 3178697 h 3956020"/>
                  <a:gd name="connsiteX3" fmla="*/ 1437560 w 4051088"/>
                  <a:gd name="connsiteY3" fmla="*/ 3955937 h 3956020"/>
                  <a:gd name="connsiteX4" fmla="*/ 1948100 w 4051088"/>
                  <a:gd name="connsiteY4" fmla="*/ 3681617 h 3956020"/>
                  <a:gd name="connsiteX5" fmla="*/ 2374820 w 4051088"/>
                  <a:gd name="connsiteY5" fmla="*/ 3597797 h 3956020"/>
                  <a:gd name="connsiteX6" fmla="*/ 2702480 w 4051088"/>
                  <a:gd name="connsiteY6" fmla="*/ 3072017 h 3956020"/>
                  <a:gd name="connsiteX7" fmla="*/ 3319700 w 4051088"/>
                  <a:gd name="connsiteY7" fmla="*/ 2934857 h 3956020"/>
                  <a:gd name="connsiteX8" fmla="*/ 3498770 w 4051088"/>
                  <a:gd name="connsiteY8" fmla="*/ 2481467 h 3956020"/>
                  <a:gd name="connsiteX9" fmla="*/ 3974067 w 4051088"/>
                  <a:gd name="connsiteY9" fmla="*/ 2267155 h 3956020"/>
                  <a:gd name="connsiteX10" fmla="*/ 3914060 w 4051088"/>
                  <a:gd name="connsiteY10" fmla="*/ 1989977 h 3956020"/>
                  <a:gd name="connsiteX11" fmla="*/ 4049315 w 4051088"/>
                  <a:gd name="connsiteY11" fmla="*/ 1711847 h 3956020"/>
                  <a:gd name="connsiteX12" fmla="*/ 3906440 w 4051088"/>
                  <a:gd name="connsiteY12" fmla="*/ 1532777 h 3956020"/>
                  <a:gd name="connsiteX13" fmla="*/ 3936920 w 4051088"/>
                  <a:gd name="connsiteY13" fmla="*/ 1227977 h 3956020"/>
                  <a:gd name="connsiteX14" fmla="*/ 3654980 w 4051088"/>
                  <a:gd name="connsiteY14" fmla="*/ 1128917 h 3956020"/>
                  <a:gd name="connsiteX15" fmla="*/ 2496740 w 4051088"/>
                  <a:gd name="connsiteY15" fmla="*/ 1814717 h 3956020"/>
                  <a:gd name="connsiteX16" fmla="*/ 606980 w 4051088"/>
                  <a:gd name="connsiteY16" fmla="*/ 1157 h 3956020"/>
                  <a:gd name="connsiteX0" fmla="*/ 606980 w 4049318"/>
                  <a:gd name="connsiteY0" fmla="*/ 1157 h 3956020"/>
                  <a:gd name="connsiteX1" fmla="*/ 12620 w 4049318"/>
                  <a:gd name="connsiteY1" fmla="*/ 2355737 h 3956020"/>
                  <a:gd name="connsiteX2" fmla="*/ 782240 w 4049318"/>
                  <a:gd name="connsiteY2" fmla="*/ 3178697 h 3956020"/>
                  <a:gd name="connsiteX3" fmla="*/ 1437560 w 4049318"/>
                  <a:gd name="connsiteY3" fmla="*/ 3955937 h 3956020"/>
                  <a:gd name="connsiteX4" fmla="*/ 1948100 w 4049318"/>
                  <a:gd name="connsiteY4" fmla="*/ 3681617 h 3956020"/>
                  <a:gd name="connsiteX5" fmla="*/ 2374820 w 4049318"/>
                  <a:gd name="connsiteY5" fmla="*/ 3597797 h 3956020"/>
                  <a:gd name="connsiteX6" fmla="*/ 2702480 w 4049318"/>
                  <a:gd name="connsiteY6" fmla="*/ 3072017 h 3956020"/>
                  <a:gd name="connsiteX7" fmla="*/ 3319700 w 4049318"/>
                  <a:gd name="connsiteY7" fmla="*/ 2934857 h 3956020"/>
                  <a:gd name="connsiteX8" fmla="*/ 3498770 w 4049318"/>
                  <a:gd name="connsiteY8" fmla="*/ 2481467 h 3956020"/>
                  <a:gd name="connsiteX9" fmla="*/ 3974067 w 4049318"/>
                  <a:gd name="connsiteY9" fmla="*/ 2267155 h 3956020"/>
                  <a:gd name="connsiteX10" fmla="*/ 3914060 w 4049318"/>
                  <a:gd name="connsiteY10" fmla="*/ 1989977 h 3956020"/>
                  <a:gd name="connsiteX11" fmla="*/ 4049315 w 4049318"/>
                  <a:gd name="connsiteY11" fmla="*/ 1711847 h 3956020"/>
                  <a:gd name="connsiteX12" fmla="*/ 3906440 w 4049318"/>
                  <a:gd name="connsiteY12" fmla="*/ 1532777 h 3956020"/>
                  <a:gd name="connsiteX13" fmla="*/ 3936920 w 4049318"/>
                  <a:gd name="connsiteY13" fmla="*/ 1227977 h 3956020"/>
                  <a:gd name="connsiteX14" fmla="*/ 3654980 w 4049318"/>
                  <a:gd name="connsiteY14" fmla="*/ 1128917 h 3956020"/>
                  <a:gd name="connsiteX15" fmla="*/ 2496740 w 4049318"/>
                  <a:gd name="connsiteY15" fmla="*/ 1814717 h 3956020"/>
                  <a:gd name="connsiteX16" fmla="*/ 606980 w 4049318"/>
                  <a:gd name="connsiteY16" fmla="*/ 1157 h 3956020"/>
                  <a:gd name="connsiteX0" fmla="*/ 606980 w 4049316"/>
                  <a:gd name="connsiteY0" fmla="*/ 1157 h 3956020"/>
                  <a:gd name="connsiteX1" fmla="*/ 12620 w 4049316"/>
                  <a:gd name="connsiteY1" fmla="*/ 2355737 h 3956020"/>
                  <a:gd name="connsiteX2" fmla="*/ 782240 w 4049316"/>
                  <a:gd name="connsiteY2" fmla="*/ 3178697 h 3956020"/>
                  <a:gd name="connsiteX3" fmla="*/ 1437560 w 4049316"/>
                  <a:gd name="connsiteY3" fmla="*/ 3955937 h 3956020"/>
                  <a:gd name="connsiteX4" fmla="*/ 1948100 w 4049316"/>
                  <a:gd name="connsiteY4" fmla="*/ 3681617 h 3956020"/>
                  <a:gd name="connsiteX5" fmla="*/ 2374820 w 4049316"/>
                  <a:gd name="connsiteY5" fmla="*/ 3597797 h 3956020"/>
                  <a:gd name="connsiteX6" fmla="*/ 2702480 w 4049316"/>
                  <a:gd name="connsiteY6" fmla="*/ 3072017 h 3956020"/>
                  <a:gd name="connsiteX7" fmla="*/ 3319700 w 4049316"/>
                  <a:gd name="connsiteY7" fmla="*/ 2934857 h 3956020"/>
                  <a:gd name="connsiteX8" fmla="*/ 3498770 w 4049316"/>
                  <a:gd name="connsiteY8" fmla="*/ 2481467 h 3956020"/>
                  <a:gd name="connsiteX9" fmla="*/ 3974067 w 4049316"/>
                  <a:gd name="connsiteY9" fmla="*/ 2267155 h 3956020"/>
                  <a:gd name="connsiteX10" fmla="*/ 3914060 w 4049316"/>
                  <a:gd name="connsiteY10" fmla="*/ 1989977 h 3956020"/>
                  <a:gd name="connsiteX11" fmla="*/ 4049315 w 4049316"/>
                  <a:gd name="connsiteY11" fmla="*/ 1711847 h 3956020"/>
                  <a:gd name="connsiteX12" fmla="*/ 3906440 w 4049316"/>
                  <a:gd name="connsiteY12" fmla="*/ 1532777 h 3956020"/>
                  <a:gd name="connsiteX13" fmla="*/ 3936920 w 4049316"/>
                  <a:gd name="connsiteY13" fmla="*/ 1227977 h 3956020"/>
                  <a:gd name="connsiteX14" fmla="*/ 3654980 w 4049316"/>
                  <a:gd name="connsiteY14" fmla="*/ 1128917 h 3956020"/>
                  <a:gd name="connsiteX15" fmla="*/ 2496740 w 4049316"/>
                  <a:gd name="connsiteY15" fmla="*/ 1814717 h 3956020"/>
                  <a:gd name="connsiteX16" fmla="*/ 606980 w 4049316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57 h 3956020"/>
                  <a:gd name="connsiteX1" fmla="*/ 12620 w 4073129"/>
                  <a:gd name="connsiteY1" fmla="*/ 2355737 h 3956020"/>
                  <a:gd name="connsiteX2" fmla="*/ 782240 w 4073129"/>
                  <a:gd name="connsiteY2" fmla="*/ 3178697 h 3956020"/>
                  <a:gd name="connsiteX3" fmla="*/ 1437560 w 4073129"/>
                  <a:gd name="connsiteY3" fmla="*/ 3955937 h 3956020"/>
                  <a:gd name="connsiteX4" fmla="*/ 1948100 w 4073129"/>
                  <a:gd name="connsiteY4" fmla="*/ 3681617 h 3956020"/>
                  <a:gd name="connsiteX5" fmla="*/ 2374820 w 4073129"/>
                  <a:gd name="connsiteY5" fmla="*/ 3597797 h 3956020"/>
                  <a:gd name="connsiteX6" fmla="*/ 2702480 w 4073129"/>
                  <a:gd name="connsiteY6" fmla="*/ 3072017 h 3956020"/>
                  <a:gd name="connsiteX7" fmla="*/ 3319700 w 4073129"/>
                  <a:gd name="connsiteY7" fmla="*/ 2934857 h 3956020"/>
                  <a:gd name="connsiteX8" fmla="*/ 3498770 w 4073129"/>
                  <a:gd name="connsiteY8" fmla="*/ 2481467 h 3956020"/>
                  <a:gd name="connsiteX9" fmla="*/ 3974067 w 4073129"/>
                  <a:gd name="connsiteY9" fmla="*/ 2267155 h 3956020"/>
                  <a:gd name="connsiteX10" fmla="*/ 3914060 w 4073129"/>
                  <a:gd name="connsiteY10" fmla="*/ 1989977 h 3956020"/>
                  <a:gd name="connsiteX11" fmla="*/ 4073127 w 4073129"/>
                  <a:gd name="connsiteY11" fmla="*/ 1754709 h 3956020"/>
                  <a:gd name="connsiteX12" fmla="*/ 3906440 w 4073129"/>
                  <a:gd name="connsiteY12" fmla="*/ 1532777 h 3956020"/>
                  <a:gd name="connsiteX13" fmla="*/ 3936920 w 4073129"/>
                  <a:gd name="connsiteY13" fmla="*/ 1227977 h 3956020"/>
                  <a:gd name="connsiteX14" fmla="*/ 3654980 w 4073129"/>
                  <a:gd name="connsiteY14" fmla="*/ 1128917 h 3956020"/>
                  <a:gd name="connsiteX15" fmla="*/ 2496740 w 4073129"/>
                  <a:gd name="connsiteY15" fmla="*/ 1814717 h 3956020"/>
                  <a:gd name="connsiteX16" fmla="*/ 606980 w 4073129"/>
                  <a:gd name="connsiteY16" fmla="*/ 1157 h 3956020"/>
                  <a:gd name="connsiteX0" fmla="*/ 606980 w 4073129"/>
                  <a:gd name="connsiteY0" fmla="*/ 1104 h 3955967"/>
                  <a:gd name="connsiteX1" fmla="*/ 12620 w 4073129"/>
                  <a:gd name="connsiteY1" fmla="*/ 2355684 h 3955967"/>
                  <a:gd name="connsiteX2" fmla="*/ 782240 w 4073129"/>
                  <a:gd name="connsiteY2" fmla="*/ 3178644 h 3955967"/>
                  <a:gd name="connsiteX3" fmla="*/ 1437560 w 4073129"/>
                  <a:gd name="connsiteY3" fmla="*/ 3955884 h 3955967"/>
                  <a:gd name="connsiteX4" fmla="*/ 1948100 w 4073129"/>
                  <a:gd name="connsiteY4" fmla="*/ 3681564 h 3955967"/>
                  <a:gd name="connsiteX5" fmla="*/ 2374820 w 4073129"/>
                  <a:gd name="connsiteY5" fmla="*/ 3597744 h 3955967"/>
                  <a:gd name="connsiteX6" fmla="*/ 2702480 w 4073129"/>
                  <a:gd name="connsiteY6" fmla="*/ 3071964 h 3955967"/>
                  <a:gd name="connsiteX7" fmla="*/ 3319700 w 4073129"/>
                  <a:gd name="connsiteY7" fmla="*/ 2934804 h 3955967"/>
                  <a:gd name="connsiteX8" fmla="*/ 3498770 w 4073129"/>
                  <a:gd name="connsiteY8" fmla="*/ 2481414 h 3955967"/>
                  <a:gd name="connsiteX9" fmla="*/ 3974067 w 4073129"/>
                  <a:gd name="connsiteY9" fmla="*/ 2267102 h 3955967"/>
                  <a:gd name="connsiteX10" fmla="*/ 3914060 w 4073129"/>
                  <a:gd name="connsiteY10" fmla="*/ 1989924 h 3955967"/>
                  <a:gd name="connsiteX11" fmla="*/ 4073127 w 4073129"/>
                  <a:gd name="connsiteY11" fmla="*/ 1754656 h 3955967"/>
                  <a:gd name="connsiteX12" fmla="*/ 3906440 w 4073129"/>
                  <a:gd name="connsiteY12" fmla="*/ 1532724 h 3955967"/>
                  <a:gd name="connsiteX13" fmla="*/ 3936920 w 4073129"/>
                  <a:gd name="connsiteY13" fmla="*/ 1227924 h 3955967"/>
                  <a:gd name="connsiteX14" fmla="*/ 3654980 w 4073129"/>
                  <a:gd name="connsiteY14" fmla="*/ 1128864 h 3955967"/>
                  <a:gd name="connsiteX15" fmla="*/ 2496740 w 4073129"/>
                  <a:gd name="connsiteY15" fmla="*/ 1814664 h 3955967"/>
                  <a:gd name="connsiteX16" fmla="*/ 606980 w 4073129"/>
                  <a:gd name="connsiteY16" fmla="*/ 1104 h 3955967"/>
                  <a:gd name="connsiteX0" fmla="*/ 606980 w 4073129"/>
                  <a:gd name="connsiteY0" fmla="*/ 1104 h 3955967"/>
                  <a:gd name="connsiteX1" fmla="*/ 12620 w 4073129"/>
                  <a:gd name="connsiteY1" fmla="*/ 2355684 h 3955967"/>
                  <a:gd name="connsiteX2" fmla="*/ 782240 w 4073129"/>
                  <a:gd name="connsiteY2" fmla="*/ 3178644 h 3955967"/>
                  <a:gd name="connsiteX3" fmla="*/ 1437560 w 4073129"/>
                  <a:gd name="connsiteY3" fmla="*/ 3955884 h 3955967"/>
                  <a:gd name="connsiteX4" fmla="*/ 1948100 w 4073129"/>
                  <a:gd name="connsiteY4" fmla="*/ 3681564 h 3955967"/>
                  <a:gd name="connsiteX5" fmla="*/ 2374820 w 4073129"/>
                  <a:gd name="connsiteY5" fmla="*/ 3597744 h 3955967"/>
                  <a:gd name="connsiteX6" fmla="*/ 2702480 w 4073129"/>
                  <a:gd name="connsiteY6" fmla="*/ 3071964 h 3955967"/>
                  <a:gd name="connsiteX7" fmla="*/ 3319700 w 4073129"/>
                  <a:gd name="connsiteY7" fmla="*/ 2934804 h 3955967"/>
                  <a:gd name="connsiteX8" fmla="*/ 3498770 w 4073129"/>
                  <a:gd name="connsiteY8" fmla="*/ 2481414 h 3955967"/>
                  <a:gd name="connsiteX9" fmla="*/ 3974067 w 4073129"/>
                  <a:gd name="connsiteY9" fmla="*/ 2267102 h 3955967"/>
                  <a:gd name="connsiteX10" fmla="*/ 3914060 w 4073129"/>
                  <a:gd name="connsiteY10" fmla="*/ 1989924 h 3955967"/>
                  <a:gd name="connsiteX11" fmla="*/ 4073127 w 4073129"/>
                  <a:gd name="connsiteY11" fmla="*/ 1754656 h 3955967"/>
                  <a:gd name="connsiteX12" fmla="*/ 3906440 w 4073129"/>
                  <a:gd name="connsiteY12" fmla="*/ 1532724 h 3955967"/>
                  <a:gd name="connsiteX13" fmla="*/ 3936920 w 4073129"/>
                  <a:gd name="connsiteY13" fmla="*/ 1227924 h 3955967"/>
                  <a:gd name="connsiteX14" fmla="*/ 3654980 w 4073129"/>
                  <a:gd name="connsiteY14" fmla="*/ 1128864 h 3955967"/>
                  <a:gd name="connsiteX15" fmla="*/ 2496740 w 4073129"/>
                  <a:gd name="connsiteY15" fmla="*/ 1814664 h 3955967"/>
                  <a:gd name="connsiteX16" fmla="*/ 606980 w 4073129"/>
                  <a:gd name="connsiteY16" fmla="*/ 1104 h 3955967"/>
                  <a:gd name="connsiteX0" fmla="*/ 606980 w 4103608"/>
                  <a:gd name="connsiteY0" fmla="*/ 1104 h 3955967"/>
                  <a:gd name="connsiteX1" fmla="*/ 12620 w 4103608"/>
                  <a:gd name="connsiteY1" fmla="*/ 2355684 h 3955967"/>
                  <a:gd name="connsiteX2" fmla="*/ 782240 w 4103608"/>
                  <a:gd name="connsiteY2" fmla="*/ 3178644 h 3955967"/>
                  <a:gd name="connsiteX3" fmla="*/ 1437560 w 4103608"/>
                  <a:gd name="connsiteY3" fmla="*/ 3955884 h 3955967"/>
                  <a:gd name="connsiteX4" fmla="*/ 1948100 w 4103608"/>
                  <a:gd name="connsiteY4" fmla="*/ 3681564 h 3955967"/>
                  <a:gd name="connsiteX5" fmla="*/ 2374820 w 4103608"/>
                  <a:gd name="connsiteY5" fmla="*/ 3597744 h 3955967"/>
                  <a:gd name="connsiteX6" fmla="*/ 2702480 w 4103608"/>
                  <a:gd name="connsiteY6" fmla="*/ 3071964 h 3955967"/>
                  <a:gd name="connsiteX7" fmla="*/ 3319700 w 4103608"/>
                  <a:gd name="connsiteY7" fmla="*/ 2934804 h 3955967"/>
                  <a:gd name="connsiteX8" fmla="*/ 3498770 w 4103608"/>
                  <a:gd name="connsiteY8" fmla="*/ 2481414 h 3955967"/>
                  <a:gd name="connsiteX9" fmla="*/ 3974067 w 4103608"/>
                  <a:gd name="connsiteY9" fmla="*/ 2267102 h 3955967"/>
                  <a:gd name="connsiteX10" fmla="*/ 3914060 w 4103608"/>
                  <a:gd name="connsiteY10" fmla="*/ 1989924 h 3955967"/>
                  <a:gd name="connsiteX11" fmla="*/ 4103607 w 4103608"/>
                  <a:gd name="connsiteY11" fmla="*/ 1701316 h 3955967"/>
                  <a:gd name="connsiteX12" fmla="*/ 3906440 w 4103608"/>
                  <a:gd name="connsiteY12" fmla="*/ 1532724 h 3955967"/>
                  <a:gd name="connsiteX13" fmla="*/ 3936920 w 4103608"/>
                  <a:gd name="connsiteY13" fmla="*/ 1227924 h 3955967"/>
                  <a:gd name="connsiteX14" fmla="*/ 3654980 w 4103608"/>
                  <a:gd name="connsiteY14" fmla="*/ 1128864 h 3955967"/>
                  <a:gd name="connsiteX15" fmla="*/ 2496740 w 4103608"/>
                  <a:gd name="connsiteY15" fmla="*/ 1814664 h 3955967"/>
                  <a:gd name="connsiteX16" fmla="*/ 606980 w 4103608"/>
                  <a:gd name="connsiteY16" fmla="*/ 1104 h 3955967"/>
                  <a:gd name="connsiteX0" fmla="*/ 606980 w 4103608"/>
                  <a:gd name="connsiteY0" fmla="*/ 1132 h 3955995"/>
                  <a:gd name="connsiteX1" fmla="*/ 12620 w 4103608"/>
                  <a:gd name="connsiteY1" fmla="*/ 2355712 h 3955995"/>
                  <a:gd name="connsiteX2" fmla="*/ 782240 w 4103608"/>
                  <a:gd name="connsiteY2" fmla="*/ 3178672 h 3955995"/>
                  <a:gd name="connsiteX3" fmla="*/ 1437560 w 4103608"/>
                  <a:gd name="connsiteY3" fmla="*/ 3955912 h 3955995"/>
                  <a:gd name="connsiteX4" fmla="*/ 1948100 w 4103608"/>
                  <a:gd name="connsiteY4" fmla="*/ 3681592 h 3955995"/>
                  <a:gd name="connsiteX5" fmla="*/ 2374820 w 4103608"/>
                  <a:gd name="connsiteY5" fmla="*/ 3597772 h 3955995"/>
                  <a:gd name="connsiteX6" fmla="*/ 2702480 w 4103608"/>
                  <a:gd name="connsiteY6" fmla="*/ 3071992 h 3955995"/>
                  <a:gd name="connsiteX7" fmla="*/ 3319700 w 4103608"/>
                  <a:gd name="connsiteY7" fmla="*/ 2934832 h 3955995"/>
                  <a:gd name="connsiteX8" fmla="*/ 3498770 w 4103608"/>
                  <a:gd name="connsiteY8" fmla="*/ 2481442 h 3955995"/>
                  <a:gd name="connsiteX9" fmla="*/ 3974067 w 4103608"/>
                  <a:gd name="connsiteY9" fmla="*/ 2267130 h 3955995"/>
                  <a:gd name="connsiteX10" fmla="*/ 3914060 w 4103608"/>
                  <a:gd name="connsiteY10" fmla="*/ 1989952 h 3955995"/>
                  <a:gd name="connsiteX11" fmla="*/ 4103607 w 4103608"/>
                  <a:gd name="connsiteY11" fmla="*/ 1701344 h 3955995"/>
                  <a:gd name="connsiteX12" fmla="*/ 3906440 w 4103608"/>
                  <a:gd name="connsiteY12" fmla="*/ 1532752 h 3955995"/>
                  <a:gd name="connsiteX13" fmla="*/ 3936920 w 4103608"/>
                  <a:gd name="connsiteY13" fmla="*/ 1227952 h 3955995"/>
                  <a:gd name="connsiteX14" fmla="*/ 3935145 w 4103608"/>
                  <a:gd name="connsiteY14" fmla="*/ 635273 h 3955995"/>
                  <a:gd name="connsiteX15" fmla="*/ 2496740 w 4103608"/>
                  <a:gd name="connsiteY15" fmla="*/ 1814692 h 3955995"/>
                  <a:gd name="connsiteX16" fmla="*/ 606980 w 4103608"/>
                  <a:gd name="connsiteY16" fmla="*/ 1132 h 3955995"/>
                  <a:gd name="connsiteX0" fmla="*/ 606980 w 4103608"/>
                  <a:gd name="connsiteY0" fmla="*/ 1132 h 3955995"/>
                  <a:gd name="connsiteX1" fmla="*/ 12620 w 4103608"/>
                  <a:gd name="connsiteY1" fmla="*/ 2355712 h 3955995"/>
                  <a:gd name="connsiteX2" fmla="*/ 782240 w 4103608"/>
                  <a:gd name="connsiteY2" fmla="*/ 3178672 h 3955995"/>
                  <a:gd name="connsiteX3" fmla="*/ 1437560 w 4103608"/>
                  <a:gd name="connsiteY3" fmla="*/ 3955912 h 3955995"/>
                  <a:gd name="connsiteX4" fmla="*/ 1948100 w 4103608"/>
                  <a:gd name="connsiteY4" fmla="*/ 3681592 h 3955995"/>
                  <a:gd name="connsiteX5" fmla="*/ 2374820 w 4103608"/>
                  <a:gd name="connsiteY5" fmla="*/ 3597772 h 3955995"/>
                  <a:gd name="connsiteX6" fmla="*/ 2702480 w 4103608"/>
                  <a:gd name="connsiteY6" fmla="*/ 3071992 h 3955995"/>
                  <a:gd name="connsiteX7" fmla="*/ 3319700 w 4103608"/>
                  <a:gd name="connsiteY7" fmla="*/ 2934832 h 3955995"/>
                  <a:gd name="connsiteX8" fmla="*/ 3498770 w 4103608"/>
                  <a:gd name="connsiteY8" fmla="*/ 2481442 h 3955995"/>
                  <a:gd name="connsiteX9" fmla="*/ 3974067 w 4103608"/>
                  <a:gd name="connsiteY9" fmla="*/ 2267130 h 3955995"/>
                  <a:gd name="connsiteX10" fmla="*/ 3914060 w 4103608"/>
                  <a:gd name="connsiteY10" fmla="*/ 1989952 h 3955995"/>
                  <a:gd name="connsiteX11" fmla="*/ 4103607 w 4103608"/>
                  <a:gd name="connsiteY11" fmla="*/ 1701344 h 3955995"/>
                  <a:gd name="connsiteX12" fmla="*/ 3906440 w 4103608"/>
                  <a:gd name="connsiteY12" fmla="*/ 1532752 h 3955995"/>
                  <a:gd name="connsiteX13" fmla="*/ 3936920 w 4103608"/>
                  <a:gd name="connsiteY13" fmla="*/ 1227952 h 3955995"/>
                  <a:gd name="connsiteX14" fmla="*/ 3935145 w 4103608"/>
                  <a:gd name="connsiteY14" fmla="*/ 635273 h 3955995"/>
                  <a:gd name="connsiteX15" fmla="*/ 2496740 w 4103608"/>
                  <a:gd name="connsiteY15" fmla="*/ 1814692 h 3955995"/>
                  <a:gd name="connsiteX16" fmla="*/ 606980 w 4103608"/>
                  <a:gd name="connsiteY16" fmla="*/ 1132 h 3955995"/>
                  <a:gd name="connsiteX0" fmla="*/ 606980 w 4106331"/>
                  <a:gd name="connsiteY0" fmla="*/ 1132 h 3955995"/>
                  <a:gd name="connsiteX1" fmla="*/ 12620 w 4106331"/>
                  <a:gd name="connsiteY1" fmla="*/ 2355712 h 3955995"/>
                  <a:gd name="connsiteX2" fmla="*/ 782240 w 4106331"/>
                  <a:gd name="connsiteY2" fmla="*/ 3178672 h 3955995"/>
                  <a:gd name="connsiteX3" fmla="*/ 1437560 w 4106331"/>
                  <a:gd name="connsiteY3" fmla="*/ 3955912 h 3955995"/>
                  <a:gd name="connsiteX4" fmla="*/ 1948100 w 4106331"/>
                  <a:gd name="connsiteY4" fmla="*/ 3681592 h 3955995"/>
                  <a:gd name="connsiteX5" fmla="*/ 2374820 w 4106331"/>
                  <a:gd name="connsiteY5" fmla="*/ 3597772 h 3955995"/>
                  <a:gd name="connsiteX6" fmla="*/ 2702480 w 4106331"/>
                  <a:gd name="connsiteY6" fmla="*/ 3071992 h 3955995"/>
                  <a:gd name="connsiteX7" fmla="*/ 3319700 w 4106331"/>
                  <a:gd name="connsiteY7" fmla="*/ 2934832 h 3955995"/>
                  <a:gd name="connsiteX8" fmla="*/ 3498770 w 4106331"/>
                  <a:gd name="connsiteY8" fmla="*/ 2481442 h 3955995"/>
                  <a:gd name="connsiteX9" fmla="*/ 3974067 w 4106331"/>
                  <a:gd name="connsiteY9" fmla="*/ 2267130 h 3955995"/>
                  <a:gd name="connsiteX10" fmla="*/ 3914060 w 4106331"/>
                  <a:gd name="connsiteY10" fmla="*/ 1989952 h 3955995"/>
                  <a:gd name="connsiteX11" fmla="*/ 4103607 w 4106331"/>
                  <a:gd name="connsiteY11" fmla="*/ 1701344 h 3955995"/>
                  <a:gd name="connsiteX12" fmla="*/ 3746347 w 4106331"/>
                  <a:gd name="connsiteY12" fmla="*/ 1599458 h 3955995"/>
                  <a:gd name="connsiteX13" fmla="*/ 3936920 w 4106331"/>
                  <a:gd name="connsiteY13" fmla="*/ 1227952 h 3955995"/>
                  <a:gd name="connsiteX14" fmla="*/ 3935145 w 4106331"/>
                  <a:gd name="connsiteY14" fmla="*/ 635273 h 3955995"/>
                  <a:gd name="connsiteX15" fmla="*/ 2496740 w 4106331"/>
                  <a:gd name="connsiteY15" fmla="*/ 1814692 h 3955995"/>
                  <a:gd name="connsiteX16" fmla="*/ 606980 w 4106331"/>
                  <a:gd name="connsiteY16" fmla="*/ 1132 h 3955995"/>
                  <a:gd name="connsiteX0" fmla="*/ 606980 w 4185733"/>
                  <a:gd name="connsiteY0" fmla="*/ 1132 h 3955995"/>
                  <a:gd name="connsiteX1" fmla="*/ 12620 w 4185733"/>
                  <a:gd name="connsiteY1" fmla="*/ 2355712 h 3955995"/>
                  <a:gd name="connsiteX2" fmla="*/ 782240 w 4185733"/>
                  <a:gd name="connsiteY2" fmla="*/ 3178672 h 3955995"/>
                  <a:gd name="connsiteX3" fmla="*/ 1437560 w 4185733"/>
                  <a:gd name="connsiteY3" fmla="*/ 3955912 h 3955995"/>
                  <a:gd name="connsiteX4" fmla="*/ 1948100 w 4185733"/>
                  <a:gd name="connsiteY4" fmla="*/ 3681592 h 3955995"/>
                  <a:gd name="connsiteX5" fmla="*/ 2374820 w 4185733"/>
                  <a:gd name="connsiteY5" fmla="*/ 3597772 h 3955995"/>
                  <a:gd name="connsiteX6" fmla="*/ 2702480 w 4185733"/>
                  <a:gd name="connsiteY6" fmla="*/ 3071992 h 3955995"/>
                  <a:gd name="connsiteX7" fmla="*/ 3319700 w 4185733"/>
                  <a:gd name="connsiteY7" fmla="*/ 2934832 h 3955995"/>
                  <a:gd name="connsiteX8" fmla="*/ 3498770 w 4185733"/>
                  <a:gd name="connsiteY8" fmla="*/ 2481442 h 3955995"/>
                  <a:gd name="connsiteX9" fmla="*/ 3974067 w 4185733"/>
                  <a:gd name="connsiteY9" fmla="*/ 2267130 h 3955995"/>
                  <a:gd name="connsiteX10" fmla="*/ 3914060 w 4185733"/>
                  <a:gd name="connsiteY10" fmla="*/ 1989952 h 3955995"/>
                  <a:gd name="connsiteX11" fmla="*/ 4183655 w 4185733"/>
                  <a:gd name="connsiteY11" fmla="*/ 1487886 h 3955995"/>
                  <a:gd name="connsiteX12" fmla="*/ 3746347 w 4185733"/>
                  <a:gd name="connsiteY12" fmla="*/ 1599458 h 3955995"/>
                  <a:gd name="connsiteX13" fmla="*/ 3936920 w 4185733"/>
                  <a:gd name="connsiteY13" fmla="*/ 1227952 h 3955995"/>
                  <a:gd name="connsiteX14" fmla="*/ 3935145 w 4185733"/>
                  <a:gd name="connsiteY14" fmla="*/ 635273 h 3955995"/>
                  <a:gd name="connsiteX15" fmla="*/ 2496740 w 4185733"/>
                  <a:gd name="connsiteY15" fmla="*/ 1814692 h 3955995"/>
                  <a:gd name="connsiteX16" fmla="*/ 606980 w 4185733"/>
                  <a:gd name="connsiteY16" fmla="*/ 1132 h 395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85733" h="3955995">
                    <a:moveTo>
                      <a:pt x="606980" y="1132"/>
                    </a:moveTo>
                    <a:cubicBezTo>
                      <a:pt x="-50880" y="53202"/>
                      <a:pt x="-16590" y="1826122"/>
                      <a:pt x="12620" y="2355712"/>
                    </a:cubicBezTo>
                    <a:cubicBezTo>
                      <a:pt x="41830" y="2885302"/>
                      <a:pt x="544750" y="2911972"/>
                      <a:pt x="782240" y="3178672"/>
                    </a:cubicBezTo>
                    <a:cubicBezTo>
                      <a:pt x="1019730" y="3445372"/>
                      <a:pt x="1075610" y="3963532"/>
                      <a:pt x="1437560" y="3955912"/>
                    </a:cubicBezTo>
                    <a:cubicBezTo>
                      <a:pt x="1799510" y="3948292"/>
                      <a:pt x="1752520" y="3745092"/>
                      <a:pt x="1948100" y="3681592"/>
                    </a:cubicBezTo>
                    <a:cubicBezTo>
                      <a:pt x="2080180" y="3684132"/>
                      <a:pt x="2249090" y="3699372"/>
                      <a:pt x="2374820" y="3597772"/>
                    </a:cubicBezTo>
                    <a:cubicBezTo>
                      <a:pt x="2500550" y="3496172"/>
                      <a:pt x="2415460" y="3107552"/>
                      <a:pt x="2702480" y="3071992"/>
                    </a:cubicBezTo>
                    <a:cubicBezTo>
                      <a:pt x="2989500" y="3036432"/>
                      <a:pt x="3177460" y="3052307"/>
                      <a:pt x="3319700" y="2934832"/>
                    </a:cubicBezTo>
                    <a:cubicBezTo>
                      <a:pt x="3461940" y="2817357"/>
                      <a:pt x="3389709" y="2592726"/>
                      <a:pt x="3498770" y="2481442"/>
                    </a:cubicBezTo>
                    <a:cubicBezTo>
                      <a:pt x="3607831" y="2370158"/>
                      <a:pt x="3809919" y="2427786"/>
                      <a:pt x="3974067" y="2267130"/>
                    </a:cubicBezTo>
                    <a:cubicBezTo>
                      <a:pt x="4138215" y="2106474"/>
                      <a:pt x="3879129" y="2119826"/>
                      <a:pt x="3914060" y="1989952"/>
                    </a:cubicBezTo>
                    <a:cubicBezTo>
                      <a:pt x="3948991" y="1860078"/>
                      <a:pt x="4211607" y="1552968"/>
                      <a:pt x="4183655" y="1487886"/>
                    </a:cubicBezTo>
                    <a:cubicBezTo>
                      <a:pt x="4155703" y="1422804"/>
                      <a:pt x="3787470" y="1642780"/>
                      <a:pt x="3746347" y="1599458"/>
                    </a:cubicBezTo>
                    <a:cubicBezTo>
                      <a:pt x="3705225" y="1556136"/>
                      <a:pt x="3905454" y="1388650"/>
                      <a:pt x="3936920" y="1227952"/>
                    </a:cubicBezTo>
                    <a:cubicBezTo>
                      <a:pt x="3968386" y="1067255"/>
                      <a:pt x="4093935" y="562272"/>
                      <a:pt x="3935145" y="635273"/>
                    </a:cubicBezTo>
                    <a:cubicBezTo>
                      <a:pt x="3776355" y="708274"/>
                      <a:pt x="3051434" y="1920382"/>
                      <a:pt x="2496740" y="1814692"/>
                    </a:cubicBezTo>
                    <a:cubicBezTo>
                      <a:pt x="1942046" y="1709002"/>
                      <a:pt x="1264840" y="-50938"/>
                      <a:pt x="606980" y="1132"/>
                    </a:cubicBezTo>
                    <a:close/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E757520F-BD5F-4AC1-A2D1-00384E9A2B3D}"/>
                  </a:ext>
                </a:extLst>
              </p:cNvPr>
              <p:cNvSpPr/>
              <p:nvPr/>
            </p:nvSpPr>
            <p:spPr>
              <a:xfrm>
                <a:off x="2374767" y="17803"/>
                <a:ext cx="925949" cy="919860"/>
              </a:xfrm>
              <a:custGeom>
                <a:avLst/>
                <a:gdLst>
                  <a:gd name="connsiteX0" fmla="*/ 342900 w 815340"/>
                  <a:gd name="connsiteY0" fmla="*/ 1051560 h 1051560"/>
                  <a:gd name="connsiteX1" fmla="*/ 0 w 815340"/>
                  <a:gd name="connsiteY1" fmla="*/ 815340 h 1051560"/>
                  <a:gd name="connsiteX2" fmla="*/ 53340 w 815340"/>
                  <a:gd name="connsiteY2" fmla="*/ 396240 h 1051560"/>
                  <a:gd name="connsiteX3" fmla="*/ 190500 w 815340"/>
                  <a:gd name="connsiteY3" fmla="*/ 502920 h 1051560"/>
                  <a:gd name="connsiteX4" fmla="*/ 281940 w 815340"/>
                  <a:gd name="connsiteY4" fmla="*/ 167640 h 1051560"/>
                  <a:gd name="connsiteX5" fmla="*/ 403860 w 815340"/>
                  <a:gd name="connsiteY5" fmla="*/ 312420 h 1051560"/>
                  <a:gd name="connsiteX6" fmla="*/ 525780 w 815340"/>
                  <a:gd name="connsiteY6" fmla="*/ 0 h 1051560"/>
                  <a:gd name="connsiteX7" fmla="*/ 655320 w 815340"/>
                  <a:gd name="connsiteY7" fmla="*/ 320040 h 1051560"/>
                  <a:gd name="connsiteX8" fmla="*/ 800100 w 815340"/>
                  <a:gd name="connsiteY8" fmla="*/ 220980 h 1051560"/>
                  <a:gd name="connsiteX9" fmla="*/ 815340 w 815340"/>
                  <a:gd name="connsiteY9" fmla="*/ 815340 h 1051560"/>
                  <a:gd name="connsiteX10" fmla="*/ 342900 w 815340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37396"/>
                  <a:gd name="connsiteY0" fmla="*/ 1051560 h 1051560"/>
                  <a:gd name="connsiteX1" fmla="*/ 22056 w 837396"/>
                  <a:gd name="connsiteY1" fmla="*/ 815340 h 1051560"/>
                  <a:gd name="connsiteX2" fmla="*/ 75396 w 837396"/>
                  <a:gd name="connsiteY2" fmla="*/ 396240 h 1051560"/>
                  <a:gd name="connsiteX3" fmla="*/ 212556 w 837396"/>
                  <a:gd name="connsiteY3" fmla="*/ 502920 h 1051560"/>
                  <a:gd name="connsiteX4" fmla="*/ 303996 w 837396"/>
                  <a:gd name="connsiteY4" fmla="*/ 167640 h 1051560"/>
                  <a:gd name="connsiteX5" fmla="*/ 425916 w 837396"/>
                  <a:gd name="connsiteY5" fmla="*/ 312420 h 1051560"/>
                  <a:gd name="connsiteX6" fmla="*/ 547836 w 837396"/>
                  <a:gd name="connsiteY6" fmla="*/ 0 h 1051560"/>
                  <a:gd name="connsiteX7" fmla="*/ 677376 w 837396"/>
                  <a:gd name="connsiteY7" fmla="*/ 320040 h 1051560"/>
                  <a:gd name="connsiteX8" fmla="*/ 822156 w 837396"/>
                  <a:gd name="connsiteY8" fmla="*/ 220980 h 1051560"/>
                  <a:gd name="connsiteX9" fmla="*/ 837396 w 837396"/>
                  <a:gd name="connsiteY9" fmla="*/ 815340 h 1051560"/>
                  <a:gd name="connsiteX10" fmla="*/ 364956 w 837396"/>
                  <a:gd name="connsiteY10" fmla="*/ 1051560 h 1051560"/>
                  <a:gd name="connsiteX0" fmla="*/ 364956 w 883281"/>
                  <a:gd name="connsiteY0" fmla="*/ 1051560 h 1051560"/>
                  <a:gd name="connsiteX1" fmla="*/ 22056 w 883281"/>
                  <a:gd name="connsiteY1" fmla="*/ 815340 h 1051560"/>
                  <a:gd name="connsiteX2" fmla="*/ 75396 w 883281"/>
                  <a:gd name="connsiteY2" fmla="*/ 396240 h 1051560"/>
                  <a:gd name="connsiteX3" fmla="*/ 212556 w 883281"/>
                  <a:gd name="connsiteY3" fmla="*/ 502920 h 1051560"/>
                  <a:gd name="connsiteX4" fmla="*/ 303996 w 883281"/>
                  <a:gd name="connsiteY4" fmla="*/ 167640 h 1051560"/>
                  <a:gd name="connsiteX5" fmla="*/ 425916 w 883281"/>
                  <a:gd name="connsiteY5" fmla="*/ 312420 h 1051560"/>
                  <a:gd name="connsiteX6" fmla="*/ 547836 w 883281"/>
                  <a:gd name="connsiteY6" fmla="*/ 0 h 1051560"/>
                  <a:gd name="connsiteX7" fmla="*/ 677376 w 883281"/>
                  <a:gd name="connsiteY7" fmla="*/ 320040 h 1051560"/>
                  <a:gd name="connsiteX8" fmla="*/ 822156 w 883281"/>
                  <a:gd name="connsiteY8" fmla="*/ 220980 h 1051560"/>
                  <a:gd name="connsiteX9" fmla="*/ 837396 w 883281"/>
                  <a:gd name="connsiteY9" fmla="*/ 815340 h 1051560"/>
                  <a:gd name="connsiteX10" fmla="*/ 364956 w 883281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364956 w 896239"/>
                  <a:gd name="connsiteY0" fmla="*/ 1051560 h 1051560"/>
                  <a:gd name="connsiteX1" fmla="*/ 22056 w 896239"/>
                  <a:gd name="connsiteY1" fmla="*/ 815340 h 1051560"/>
                  <a:gd name="connsiteX2" fmla="*/ 75396 w 896239"/>
                  <a:gd name="connsiteY2" fmla="*/ 396240 h 1051560"/>
                  <a:gd name="connsiteX3" fmla="*/ 212556 w 896239"/>
                  <a:gd name="connsiteY3" fmla="*/ 502920 h 1051560"/>
                  <a:gd name="connsiteX4" fmla="*/ 303996 w 896239"/>
                  <a:gd name="connsiteY4" fmla="*/ 167640 h 1051560"/>
                  <a:gd name="connsiteX5" fmla="*/ 425916 w 896239"/>
                  <a:gd name="connsiteY5" fmla="*/ 312420 h 1051560"/>
                  <a:gd name="connsiteX6" fmla="*/ 547836 w 896239"/>
                  <a:gd name="connsiteY6" fmla="*/ 0 h 1051560"/>
                  <a:gd name="connsiteX7" fmla="*/ 677376 w 896239"/>
                  <a:gd name="connsiteY7" fmla="*/ 320040 h 1051560"/>
                  <a:gd name="connsiteX8" fmla="*/ 822156 w 896239"/>
                  <a:gd name="connsiteY8" fmla="*/ 220980 h 1051560"/>
                  <a:gd name="connsiteX9" fmla="*/ 837396 w 896239"/>
                  <a:gd name="connsiteY9" fmla="*/ 815340 h 1051560"/>
                  <a:gd name="connsiteX10" fmla="*/ 364956 w 896239"/>
                  <a:gd name="connsiteY10" fmla="*/ 1051560 h 1051560"/>
                  <a:gd name="connsiteX0" fmla="*/ 837396 w 906765"/>
                  <a:gd name="connsiteY0" fmla="*/ 815340 h 879147"/>
                  <a:gd name="connsiteX1" fmla="*/ 22056 w 906765"/>
                  <a:gd name="connsiteY1" fmla="*/ 815340 h 879147"/>
                  <a:gd name="connsiteX2" fmla="*/ 75396 w 906765"/>
                  <a:gd name="connsiteY2" fmla="*/ 396240 h 879147"/>
                  <a:gd name="connsiteX3" fmla="*/ 212556 w 906765"/>
                  <a:gd name="connsiteY3" fmla="*/ 502920 h 879147"/>
                  <a:gd name="connsiteX4" fmla="*/ 303996 w 906765"/>
                  <a:gd name="connsiteY4" fmla="*/ 167640 h 879147"/>
                  <a:gd name="connsiteX5" fmla="*/ 425916 w 906765"/>
                  <a:gd name="connsiteY5" fmla="*/ 312420 h 879147"/>
                  <a:gd name="connsiteX6" fmla="*/ 547836 w 906765"/>
                  <a:gd name="connsiteY6" fmla="*/ 0 h 879147"/>
                  <a:gd name="connsiteX7" fmla="*/ 677376 w 906765"/>
                  <a:gd name="connsiteY7" fmla="*/ 320040 h 879147"/>
                  <a:gd name="connsiteX8" fmla="*/ 822156 w 906765"/>
                  <a:gd name="connsiteY8" fmla="*/ 220980 h 879147"/>
                  <a:gd name="connsiteX9" fmla="*/ 837396 w 906765"/>
                  <a:gd name="connsiteY9" fmla="*/ 815340 h 879147"/>
                  <a:gd name="connsiteX0" fmla="*/ 856579 w 925948"/>
                  <a:gd name="connsiteY0" fmla="*/ 815340 h 919859"/>
                  <a:gd name="connsiteX1" fmla="*/ 41239 w 925948"/>
                  <a:gd name="connsiteY1" fmla="*/ 815340 h 919859"/>
                  <a:gd name="connsiteX2" fmla="*/ 94579 w 925948"/>
                  <a:gd name="connsiteY2" fmla="*/ 396240 h 919859"/>
                  <a:gd name="connsiteX3" fmla="*/ 231739 w 925948"/>
                  <a:gd name="connsiteY3" fmla="*/ 502920 h 919859"/>
                  <a:gd name="connsiteX4" fmla="*/ 323179 w 925948"/>
                  <a:gd name="connsiteY4" fmla="*/ 167640 h 919859"/>
                  <a:gd name="connsiteX5" fmla="*/ 445099 w 925948"/>
                  <a:gd name="connsiteY5" fmla="*/ 312420 h 919859"/>
                  <a:gd name="connsiteX6" fmla="*/ 567019 w 925948"/>
                  <a:gd name="connsiteY6" fmla="*/ 0 h 919859"/>
                  <a:gd name="connsiteX7" fmla="*/ 696559 w 925948"/>
                  <a:gd name="connsiteY7" fmla="*/ 320040 h 919859"/>
                  <a:gd name="connsiteX8" fmla="*/ 841339 w 925948"/>
                  <a:gd name="connsiteY8" fmla="*/ 220980 h 919859"/>
                  <a:gd name="connsiteX9" fmla="*/ 856579 w 925948"/>
                  <a:gd name="connsiteY9" fmla="*/ 815340 h 919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5948" h="919859">
                    <a:moveTo>
                      <a:pt x="856579" y="815340"/>
                    </a:moveTo>
                    <a:cubicBezTo>
                      <a:pt x="723229" y="914400"/>
                      <a:pt x="152364" y="989965"/>
                      <a:pt x="41239" y="815340"/>
                    </a:cubicBezTo>
                    <a:cubicBezTo>
                      <a:pt x="-69886" y="640715"/>
                      <a:pt x="76799" y="535940"/>
                      <a:pt x="94579" y="396240"/>
                    </a:cubicBezTo>
                    <a:cubicBezTo>
                      <a:pt x="140299" y="431800"/>
                      <a:pt x="179034" y="532130"/>
                      <a:pt x="231739" y="502920"/>
                    </a:cubicBezTo>
                    <a:cubicBezTo>
                      <a:pt x="284444" y="473710"/>
                      <a:pt x="292699" y="279400"/>
                      <a:pt x="323179" y="167640"/>
                    </a:cubicBezTo>
                    <a:cubicBezTo>
                      <a:pt x="363819" y="215900"/>
                      <a:pt x="391759" y="318135"/>
                      <a:pt x="445099" y="312420"/>
                    </a:cubicBezTo>
                    <a:cubicBezTo>
                      <a:pt x="498439" y="306705"/>
                      <a:pt x="526379" y="104140"/>
                      <a:pt x="567019" y="0"/>
                    </a:cubicBezTo>
                    <a:cubicBezTo>
                      <a:pt x="610199" y="106680"/>
                      <a:pt x="651474" y="302260"/>
                      <a:pt x="696559" y="320040"/>
                    </a:cubicBezTo>
                    <a:cubicBezTo>
                      <a:pt x="741644" y="337820"/>
                      <a:pt x="793079" y="254000"/>
                      <a:pt x="841339" y="220980"/>
                    </a:cubicBezTo>
                    <a:cubicBezTo>
                      <a:pt x="900394" y="390525"/>
                      <a:pt x="989929" y="716280"/>
                      <a:pt x="856579" y="8153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E74A977E-C922-4236-8AC1-D5ADFCC11E03}"/>
                  </a:ext>
                </a:extLst>
              </p:cNvPr>
              <p:cNvSpPr/>
              <p:nvPr/>
            </p:nvSpPr>
            <p:spPr>
              <a:xfrm rot="1765097">
                <a:off x="2118329" y="1308410"/>
                <a:ext cx="223068" cy="644542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0E2F3FA4-8B5A-4317-935B-3F345A248C56}"/>
                  </a:ext>
                </a:extLst>
              </p:cNvPr>
              <p:cNvSpPr/>
              <p:nvPr/>
            </p:nvSpPr>
            <p:spPr>
              <a:xfrm>
                <a:off x="2504228" y="998401"/>
                <a:ext cx="580195" cy="442519"/>
              </a:xfrm>
              <a:prstGeom prst="ellipse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CE9E3B26-5CF4-4456-B79B-D535EC576815}"/>
                  </a:ext>
                </a:extLst>
              </p:cNvPr>
              <p:cNvSpPr/>
              <p:nvPr/>
            </p:nvSpPr>
            <p:spPr>
              <a:xfrm>
                <a:off x="2577083" y="1844140"/>
                <a:ext cx="3390624" cy="2280239"/>
              </a:xfrm>
              <a:custGeom>
                <a:avLst/>
                <a:gdLst>
                  <a:gd name="connsiteX0" fmla="*/ 10954 w 3356342"/>
                  <a:gd name="connsiteY0" fmla="*/ 152400 h 2324107"/>
                  <a:gd name="connsiteX1" fmla="*/ 254794 w 3356342"/>
                  <a:gd name="connsiteY1" fmla="*/ 1684020 h 2324107"/>
                  <a:gd name="connsiteX2" fmla="*/ 1725454 w 3356342"/>
                  <a:gd name="connsiteY2" fmla="*/ 2118360 h 2324107"/>
                  <a:gd name="connsiteX3" fmla="*/ 2906554 w 3356342"/>
                  <a:gd name="connsiteY3" fmla="*/ 2324100 h 2324107"/>
                  <a:gd name="connsiteX4" fmla="*/ 2815114 w 3356342"/>
                  <a:gd name="connsiteY4" fmla="*/ 2125980 h 2324107"/>
                  <a:gd name="connsiteX5" fmla="*/ 3287554 w 3356342"/>
                  <a:gd name="connsiteY5" fmla="*/ 2141220 h 2324107"/>
                  <a:gd name="connsiteX6" fmla="*/ 2921794 w 3356342"/>
                  <a:gd name="connsiteY6" fmla="*/ 1813560 h 2324107"/>
                  <a:gd name="connsiteX7" fmla="*/ 3318034 w 3356342"/>
                  <a:gd name="connsiteY7" fmla="*/ 1798320 h 2324107"/>
                  <a:gd name="connsiteX8" fmla="*/ 1778794 w 3356342"/>
                  <a:gd name="connsiteY8" fmla="*/ 982980 h 2324107"/>
                  <a:gd name="connsiteX9" fmla="*/ 978694 w 3356342"/>
                  <a:gd name="connsiteY9" fmla="*/ 0 h 2324107"/>
                  <a:gd name="connsiteX0" fmla="*/ 43667 w 3389055"/>
                  <a:gd name="connsiteY0" fmla="*/ 152400 h 2324107"/>
                  <a:gd name="connsiteX1" fmla="*/ 287507 w 3389055"/>
                  <a:gd name="connsiteY1" fmla="*/ 1684020 h 2324107"/>
                  <a:gd name="connsiteX2" fmla="*/ 1758167 w 3389055"/>
                  <a:gd name="connsiteY2" fmla="*/ 2118360 h 2324107"/>
                  <a:gd name="connsiteX3" fmla="*/ 2939267 w 3389055"/>
                  <a:gd name="connsiteY3" fmla="*/ 2324100 h 2324107"/>
                  <a:gd name="connsiteX4" fmla="*/ 2847827 w 3389055"/>
                  <a:gd name="connsiteY4" fmla="*/ 2125980 h 2324107"/>
                  <a:gd name="connsiteX5" fmla="*/ 3320267 w 3389055"/>
                  <a:gd name="connsiteY5" fmla="*/ 2141220 h 2324107"/>
                  <a:gd name="connsiteX6" fmla="*/ 2954507 w 3389055"/>
                  <a:gd name="connsiteY6" fmla="*/ 1813560 h 2324107"/>
                  <a:gd name="connsiteX7" fmla="*/ 3350747 w 3389055"/>
                  <a:gd name="connsiteY7" fmla="*/ 1798320 h 2324107"/>
                  <a:gd name="connsiteX8" fmla="*/ 1811507 w 3389055"/>
                  <a:gd name="connsiteY8" fmla="*/ 982980 h 2324107"/>
                  <a:gd name="connsiteX9" fmla="*/ 1011407 w 3389055"/>
                  <a:gd name="connsiteY9" fmla="*/ 0 h 2324107"/>
                  <a:gd name="connsiteX0" fmla="*/ 43667 w 3399664"/>
                  <a:gd name="connsiteY0" fmla="*/ 152400 h 2324107"/>
                  <a:gd name="connsiteX1" fmla="*/ 287507 w 3399664"/>
                  <a:gd name="connsiteY1" fmla="*/ 1684020 h 2324107"/>
                  <a:gd name="connsiteX2" fmla="*/ 1758167 w 3399664"/>
                  <a:gd name="connsiteY2" fmla="*/ 2118360 h 2324107"/>
                  <a:gd name="connsiteX3" fmla="*/ 2939267 w 3399664"/>
                  <a:gd name="connsiteY3" fmla="*/ 2324100 h 2324107"/>
                  <a:gd name="connsiteX4" fmla="*/ 2847827 w 3399664"/>
                  <a:gd name="connsiteY4" fmla="*/ 2125980 h 2324107"/>
                  <a:gd name="connsiteX5" fmla="*/ 3320267 w 3399664"/>
                  <a:gd name="connsiteY5" fmla="*/ 2141220 h 2324107"/>
                  <a:gd name="connsiteX6" fmla="*/ 2954507 w 3399664"/>
                  <a:gd name="connsiteY6" fmla="*/ 1813560 h 2324107"/>
                  <a:gd name="connsiteX7" fmla="*/ 3350747 w 3399664"/>
                  <a:gd name="connsiteY7" fmla="*/ 1798320 h 2324107"/>
                  <a:gd name="connsiteX8" fmla="*/ 1613387 w 3399664"/>
                  <a:gd name="connsiteY8" fmla="*/ 990600 h 2324107"/>
                  <a:gd name="connsiteX9" fmla="*/ 1011407 w 3399664"/>
                  <a:gd name="connsiteY9" fmla="*/ 0 h 2324107"/>
                  <a:gd name="connsiteX0" fmla="*/ 43667 w 3428563"/>
                  <a:gd name="connsiteY0" fmla="*/ 152400 h 2324107"/>
                  <a:gd name="connsiteX1" fmla="*/ 287507 w 3428563"/>
                  <a:gd name="connsiteY1" fmla="*/ 1684020 h 2324107"/>
                  <a:gd name="connsiteX2" fmla="*/ 1758167 w 3428563"/>
                  <a:gd name="connsiteY2" fmla="*/ 2118360 h 2324107"/>
                  <a:gd name="connsiteX3" fmla="*/ 2939267 w 3428563"/>
                  <a:gd name="connsiteY3" fmla="*/ 2324100 h 2324107"/>
                  <a:gd name="connsiteX4" fmla="*/ 2847827 w 3428563"/>
                  <a:gd name="connsiteY4" fmla="*/ 2125980 h 2324107"/>
                  <a:gd name="connsiteX5" fmla="*/ 3320267 w 3428563"/>
                  <a:gd name="connsiteY5" fmla="*/ 2141220 h 2324107"/>
                  <a:gd name="connsiteX6" fmla="*/ 2954507 w 3428563"/>
                  <a:gd name="connsiteY6" fmla="*/ 1813560 h 2324107"/>
                  <a:gd name="connsiteX7" fmla="*/ 3381227 w 3428563"/>
                  <a:gd name="connsiteY7" fmla="*/ 1684020 h 2324107"/>
                  <a:gd name="connsiteX8" fmla="*/ 1613387 w 3428563"/>
                  <a:gd name="connsiteY8" fmla="*/ 990600 h 2324107"/>
                  <a:gd name="connsiteX9" fmla="*/ 1011407 w 3428563"/>
                  <a:gd name="connsiteY9" fmla="*/ 0 h 2324107"/>
                  <a:gd name="connsiteX0" fmla="*/ 43667 w 3427927"/>
                  <a:gd name="connsiteY0" fmla="*/ 152400 h 2324107"/>
                  <a:gd name="connsiteX1" fmla="*/ 287507 w 3427927"/>
                  <a:gd name="connsiteY1" fmla="*/ 1684020 h 2324107"/>
                  <a:gd name="connsiteX2" fmla="*/ 1758167 w 3427927"/>
                  <a:gd name="connsiteY2" fmla="*/ 2118360 h 2324107"/>
                  <a:gd name="connsiteX3" fmla="*/ 2939267 w 3427927"/>
                  <a:gd name="connsiteY3" fmla="*/ 2324100 h 2324107"/>
                  <a:gd name="connsiteX4" fmla="*/ 2847827 w 3427927"/>
                  <a:gd name="connsiteY4" fmla="*/ 2125980 h 2324107"/>
                  <a:gd name="connsiteX5" fmla="*/ 3388847 w 3427927"/>
                  <a:gd name="connsiteY5" fmla="*/ 2080260 h 2324107"/>
                  <a:gd name="connsiteX6" fmla="*/ 2954507 w 3427927"/>
                  <a:gd name="connsiteY6" fmla="*/ 1813560 h 2324107"/>
                  <a:gd name="connsiteX7" fmla="*/ 3381227 w 3427927"/>
                  <a:gd name="connsiteY7" fmla="*/ 1684020 h 2324107"/>
                  <a:gd name="connsiteX8" fmla="*/ 1613387 w 3427927"/>
                  <a:gd name="connsiteY8" fmla="*/ 990600 h 2324107"/>
                  <a:gd name="connsiteX9" fmla="*/ 1011407 w 3427927"/>
                  <a:gd name="connsiteY9" fmla="*/ 0 h 2324107"/>
                  <a:gd name="connsiteX0" fmla="*/ 60785 w 3445045"/>
                  <a:gd name="connsiteY0" fmla="*/ 152400 h 2324107"/>
                  <a:gd name="connsiteX1" fmla="*/ 266525 w 3445045"/>
                  <a:gd name="connsiteY1" fmla="*/ 1836420 h 2324107"/>
                  <a:gd name="connsiteX2" fmla="*/ 1775285 w 3445045"/>
                  <a:gd name="connsiteY2" fmla="*/ 2118360 h 2324107"/>
                  <a:gd name="connsiteX3" fmla="*/ 2956385 w 3445045"/>
                  <a:gd name="connsiteY3" fmla="*/ 2324100 h 2324107"/>
                  <a:gd name="connsiteX4" fmla="*/ 2864945 w 3445045"/>
                  <a:gd name="connsiteY4" fmla="*/ 2125980 h 2324107"/>
                  <a:gd name="connsiteX5" fmla="*/ 3405965 w 3445045"/>
                  <a:gd name="connsiteY5" fmla="*/ 2080260 h 2324107"/>
                  <a:gd name="connsiteX6" fmla="*/ 2971625 w 3445045"/>
                  <a:gd name="connsiteY6" fmla="*/ 1813560 h 2324107"/>
                  <a:gd name="connsiteX7" fmla="*/ 3398345 w 3445045"/>
                  <a:gd name="connsiteY7" fmla="*/ 1684020 h 2324107"/>
                  <a:gd name="connsiteX8" fmla="*/ 1630505 w 3445045"/>
                  <a:gd name="connsiteY8" fmla="*/ 990600 h 2324107"/>
                  <a:gd name="connsiteX9" fmla="*/ 1028525 w 3445045"/>
                  <a:gd name="connsiteY9" fmla="*/ 0 h 2324107"/>
                  <a:gd name="connsiteX0" fmla="*/ 87850 w 3472110"/>
                  <a:gd name="connsiteY0" fmla="*/ 152400 h 2324107"/>
                  <a:gd name="connsiteX1" fmla="*/ 293590 w 3472110"/>
                  <a:gd name="connsiteY1" fmla="*/ 1836420 h 2324107"/>
                  <a:gd name="connsiteX2" fmla="*/ 1802350 w 3472110"/>
                  <a:gd name="connsiteY2" fmla="*/ 2118360 h 2324107"/>
                  <a:gd name="connsiteX3" fmla="*/ 2983450 w 3472110"/>
                  <a:gd name="connsiteY3" fmla="*/ 2324100 h 2324107"/>
                  <a:gd name="connsiteX4" fmla="*/ 2892010 w 3472110"/>
                  <a:gd name="connsiteY4" fmla="*/ 2125980 h 2324107"/>
                  <a:gd name="connsiteX5" fmla="*/ 3433030 w 3472110"/>
                  <a:gd name="connsiteY5" fmla="*/ 2080260 h 2324107"/>
                  <a:gd name="connsiteX6" fmla="*/ 2998690 w 3472110"/>
                  <a:gd name="connsiteY6" fmla="*/ 1813560 h 2324107"/>
                  <a:gd name="connsiteX7" fmla="*/ 3425410 w 3472110"/>
                  <a:gd name="connsiteY7" fmla="*/ 1684020 h 2324107"/>
                  <a:gd name="connsiteX8" fmla="*/ 1657570 w 3472110"/>
                  <a:gd name="connsiteY8" fmla="*/ 990600 h 2324107"/>
                  <a:gd name="connsiteX9" fmla="*/ 1055590 w 3472110"/>
                  <a:gd name="connsiteY9" fmla="*/ 0 h 2324107"/>
                  <a:gd name="connsiteX0" fmla="*/ 152772 w 3300812"/>
                  <a:gd name="connsiteY0" fmla="*/ 365760 h 2324107"/>
                  <a:gd name="connsiteX1" fmla="*/ 122292 w 3300812"/>
                  <a:gd name="connsiteY1" fmla="*/ 1836420 h 2324107"/>
                  <a:gd name="connsiteX2" fmla="*/ 1631052 w 3300812"/>
                  <a:gd name="connsiteY2" fmla="*/ 2118360 h 2324107"/>
                  <a:gd name="connsiteX3" fmla="*/ 2812152 w 3300812"/>
                  <a:gd name="connsiteY3" fmla="*/ 2324100 h 2324107"/>
                  <a:gd name="connsiteX4" fmla="*/ 2720712 w 3300812"/>
                  <a:gd name="connsiteY4" fmla="*/ 2125980 h 2324107"/>
                  <a:gd name="connsiteX5" fmla="*/ 3261732 w 3300812"/>
                  <a:gd name="connsiteY5" fmla="*/ 2080260 h 2324107"/>
                  <a:gd name="connsiteX6" fmla="*/ 2827392 w 3300812"/>
                  <a:gd name="connsiteY6" fmla="*/ 1813560 h 2324107"/>
                  <a:gd name="connsiteX7" fmla="*/ 3254112 w 3300812"/>
                  <a:gd name="connsiteY7" fmla="*/ 1684020 h 2324107"/>
                  <a:gd name="connsiteX8" fmla="*/ 1486272 w 3300812"/>
                  <a:gd name="connsiteY8" fmla="*/ 990600 h 2324107"/>
                  <a:gd name="connsiteX9" fmla="*/ 884292 w 3300812"/>
                  <a:gd name="connsiteY9" fmla="*/ 0 h 2324107"/>
                  <a:gd name="connsiteX0" fmla="*/ 207262 w 3355302"/>
                  <a:gd name="connsiteY0" fmla="*/ 365760 h 2324107"/>
                  <a:gd name="connsiteX1" fmla="*/ 176782 w 3355302"/>
                  <a:gd name="connsiteY1" fmla="*/ 1836420 h 2324107"/>
                  <a:gd name="connsiteX2" fmla="*/ 1685542 w 3355302"/>
                  <a:gd name="connsiteY2" fmla="*/ 2118360 h 2324107"/>
                  <a:gd name="connsiteX3" fmla="*/ 2866642 w 3355302"/>
                  <a:gd name="connsiteY3" fmla="*/ 2324100 h 2324107"/>
                  <a:gd name="connsiteX4" fmla="*/ 2775202 w 3355302"/>
                  <a:gd name="connsiteY4" fmla="*/ 2125980 h 2324107"/>
                  <a:gd name="connsiteX5" fmla="*/ 3316222 w 3355302"/>
                  <a:gd name="connsiteY5" fmla="*/ 2080260 h 2324107"/>
                  <a:gd name="connsiteX6" fmla="*/ 2881882 w 3355302"/>
                  <a:gd name="connsiteY6" fmla="*/ 1813560 h 2324107"/>
                  <a:gd name="connsiteX7" fmla="*/ 3308602 w 3355302"/>
                  <a:gd name="connsiteY7" fmla="*/ 1684020 h 2324107"/>
                  <a:gd name="connsiteX8" fmla="*/ 1540762 w 3355302"/>
                  <a:gd name="connsiteY8" fmla="*/ 990600 h 2324107"/>
                  <a:gd name="connsiteX9" fmla="*/ 938782 w 3355302"/>
                  <a:gd name="connsiteY9" fmla="*/ 0 h 2324107"/>
                  <a:gd name="connsiteX0" fmla="*/ 256559 w 3404599"/>
                  <a:gd name="connsiteY0" fmla="*/ 365760 h 2324107"/>
                  <a:gd name="connsiteX1" fmla="*/ 226079 w 3404599"/>
                  <a:gd name="connsiteY1" fmla="*/ 1836420 h 2324107"/>
                  <a:gd name="connsiteX2" fmla="*/ 1734839 w 3404599"/>
                  <a:gd name="connsiteY2" fmla="*/ 2118360 h 2324107"/>
                  <a:gd name="connsiteX3" fmla="*/ 2915939 w 3404599"/>
                  <a:gd name="connsiteY3" fmla="*/ 2324100 h 2324107"/>
                  <a:gd name="connsiteX4" fmla="*/ 2824499 w 3404599"/>
                  <a:gd name="connsiteY4" fmla="*/ 2125980 h 2324107"/>
                  <a:gd name="connsiteX5" fmla="*/ 3365519 w 3404599"/>
                  <a:gd name="connsiteY5" fmla="*/ 2080260 h 2324107"/>
                  <a:gd name="connsiteX6" fmla="*/ 2931179 w 3404599"/>
                  <a:gd name="connsiteY6" fmla="*/ 1813560 h 2324107"/>
                  <a:gd name="connsiteX7" fmla="*/ 3357899 w 3404599"/>
                  <a:gd name="connsiteY7" fmla="*/ 1684020 h 2324107"/>
                  <a:gd name="connsiteX8" fmla="*/ 1590059 w 3404599"/>
                  <a:gd name="connsiteY8" fmla="*/ 990600 h 2324107"/>
                  <a:gd name="connsiteX9" fmla="*/ 988079 w 3404599"/>
                  <a:gd name="connsiteY9" fmla="*/ 0 h 2324107"/>
                  <a:gd name="connsiteX0" fmla="*/ 196973 w 3345013"/>
                  <a:gd name="connsiteY0" fmla="*/ 365760 h 2416216"/>
                  <a:gd name="connsiteX1" fmla="*/ 166493 w 3345013"/>
                  <a:gd name="connsiteY1" fmla="*/ 1836420 h 2416216"/>
                  <a:gd name="connsiteX2" fmla="*/ 1515159 w 3345013"/>
                  <a:gd name="connsiteY2" fmla="*/ 2385180 h 2416216"/>
                  <a:gd name="connsiteX3" fmla="*/ 2856353 w 3345013"/>
                  <a:gd name="connsiteY3" fmla="*/ 2324100 h 2416216"/>
                  <a:gd name="connsiteX4" fmla="*/ 2764913 w 3345013"/>
                  <a:gd name="connsiteY4" fmla="*/ 2125980 h 2416216"/>
                  <a:gd name="connsiteX5" fmla="*/ 3305933 w 3345013"/>
                  <a:gd name="connsiteY5" fmla="*/ 2080260 h 2416216"/>
                  <a:gd name="connsiteX6" fmla="*/ 2871593 w 3345013"/>
                  <a:gd name="connsiteY6" fmla="*/ 1813560 h 2416216"/>
                  <a:gd name="connsiteX7" fmla="*/ 3298313 w 3345013"/>
                  <a:gd name="connsiteY7" fmla="*/ 1684020 h 2416216"/>
                  <a:gd name="connsiteX8" fmla="*/ 1530473 w 3345013"/>
                  <a:gd name="connsiteY8" fmla="*/ 990600 h 2416216"/>
                  <a:gd name="connsiteX9" fmla="*/ 928493 w 3345013"/>
                  <a:gd name="connsiteY9" fmla="*/ 0 h 2416216"/>
                  <a:gd name="connsiteX0" fmla="*/ 196973 w 3357711"/>
                  <a:gd name="connsiteY0" fmla="*/ 365760 h 2416216"/>
                  <a:gd name="connsiteX1" fmla="*/ 166493 w 3357711"/>
                  <a:gd name="connsiteY1" fmla="*/ 1836420 h 2416216"/>
                  <a:gd name="connsiteX2" fmla="*/ 1515159 w 3357711"/>
                  <a:gd name="connsiteY2" fmla="*/ 2385180 h 2416216"/>
                  <a:gd name="connsiteX3" fmla="*/ 2856353 w 3357711"/>
                  <a:gd name="connsiteY3" fmla="*/ 2324100 h 2416216"/>
                  <a:gd name="connsiteX4" fmla="*/ 2764913 w 3357711"/>
                  <a:gd name="connsiteY4" fmla="*/ 2125980 h 2416216"/>
                  <a:gd name="connsiteX5" fmla="*/ 3305933 w 3357711"/>
                  <a:gd name="connsiteY5" fmla="*/ 2080260 h 2416216"/>
                  <a:gd name="connsiteX6" fmla="*/ 2871593 w 3357711"/>
                  <a:gd name="connsiteY6" fmla="*/ 1813560 h 2416216"/>
                  <a:gd name="connsiteX7" fmla="*/ 3311655 w 3357711"/>
                  <a:gd name="connsiteY7" fmla="*/ 1630657 h 2416216"/>
                  <a:gd name="connsiteX8" fmla="*/ 1530473 w 3357711"/>
                  <a:gd name="connsiteY8" fmla="*/ 990600 h 2416216"/>
                  <a:gd name="connsiteX9" fmla="*/ 928493 w 3357711"/>
                  <a:gd name="connsiteY9" fmla="*/ 0 h 2416216"/>
                  <a:gd name="connsiteX0" fmla="*/ 216001 w 3336713"/>
                  <a:gd name="connsiteY0" fmla="*/ 125620 h 2416216"/>
                  <a:gd name="connsiteX1" fmla="*/ 145495 w 3336713"/>
                  <a:gd name="connsiteY1" fmla="*/ 1836420 h 2416216"/>
                  <a:gd name="connsiteX2" fmla="*/ 1494161 w 3336713"/>
                  <a:gd name="connsiteY2" fmla="*/ 2385180 h 2416216"/>
                  <a:gd name="connsiteX3" fmla="*/ 2835355 w 3336713"/>
                  <a:gd name="connsiteY3" fmla="*/ 2324100 h 2416216"/>
                  <a:gd name="connsiteX4" fmla="*/ 2743915 w 3336713"/>
                  <a:gd name="connsiteY4" fmla="*/ 2125980 h 2416216"/>
                  <a:gd name="connsiteX5" fmla="*/ 3284935 w 3336713"/>
                  <a:gd name="connsiteY5" fmla="*/ 2080260 h 2416216"/>
                  <a:gd name="connsiteX6" fmla="*/ 2850595 w 3336713"/>
                  <a:gd name="connsiteY6" fmla="*/ 1813560 h 2416216"/>
                  <a:gd name="connsiteX7" fmla="*/ 3290657 w 3336713"/>
                  <a:gd name="connsiteY7" fmla="*/ 1630657 h 2416216"/>
                  <a:gd name="connsiteX8" fmla="*/ 1509475 w 3336713"/>
                  <a:gd name="connsiteY8" fmla="*/ 990600 h 2416216"/>
                  <a:gd name="connsiteX9" fmla="*/ 907495 w 3336713"/>
                  <a:gd name="connsiteY9" fmla="*/ 0 h 2416216"/>
                  <a:gd name="connsiteX0" fmla="*/ 307362 w 3428074"/>
                  <a:gd name="connsiteY0" fmla="*/ 125620 h 2416216"/>
                  <a:gd name="connsiteX1" fmla="*/ 236856 w 3428074"/>
                  <a:gd name="connsiteY1" fmla="*/ 1836420 h 2416216"/>
                  <a:gd name="connsiteX2" fmla="*/ 1585522 w 3428074"/>
                  <a:gd name="connsiteY2" fmla="*/ 2385180 h 2416216"/>
                  <a:gd name="connsiteX3" fmla="*/ 2926716 w 3428074"/>
                  <a:gd name="connsiteY3" fmla="*/ 2324100 h 2416216"/>
                  <a:gd name="connsiteX4" fmla="*/ 2835276 w 3428074"/>
                  <a:gd name="connsiteY4" fmla="*/ 2125980 h 2416216"/>
                  <a:gd name="connsiteX5" fmla="*/ 3376296 w 3428074"/>
                  <a:gd name="connsiteY5" fmla="*/ 2080260 h 2416216"/>
                  <a:gd name="connsiteX6" fmla="*/ 2941956 w 3428074"/>
                  <a:gd name="connsiteY6" fmla="*/ 1813560 h 2416216"/>
                  <a:gd name="connsiteX7" fmla="*/ 3382018 w 3428074"/>
                  <a:gd name="connsiteY7" fmla="*/ 1630657 h 2416216"/>
                  <a:gd name="connsiteX8" fmla="*/ 1600836 w 3428074"/>
                  <a:gd name="connsiteY8" fmla="*/ 990600 h 2416216"/>
                  <a:gd name="connsiteX9" fmla="*/ 998856 w 3428074"/>
                  <a:gd name="connsiteY9" fmla="*/ 0 h 2416216"/>
                  <a:gd name="connsiteX0" fmla="*/ 307362 w 3433794"/>
                  <a:gd name="connsiteY0" fmla="*/ 125620 h 2416216"/>
                  <a:gd name="connsiteX1" fmla="*/ 236856 w 3433794"/>
                  <a:gd name="connsiteY1" fmla="*/ 1836420 h 2416216"/>
                  <a:gd name="connsiteX2" fmla="*/ 1585522 w 3433794"/>
                  <a:gd name="connsiteY2" fmla="*/ 2385180 h 2416216"/>
                  <a:gd name="connsiteX3" fmla="*/ 2926716 w 3433794"/>
                  <a:gd name="connsiteY3" fmla="*/ 2324100 h 2416216"/>
                  <a:gd name="connsiteX4" fmla="*/ 2835276 w 3433794"/>
                  <a:gd name="connsiteY4" fmla="*/ 2125980 h 2416216"/>
                  <a:gd name="connsiteX5" fmla="*/ 3376296 w 3433794"/>
                  <a:gd name="connsiteY5" fmla="*/ 2080260 h 2416216"/>
                  <a:gd name="connsiteX6" fmla="*/ 2941956 w 3433794"/>
                  <a:gd name="connsiteY6" fmla="*/ 1813560 h 2416216"/>
                  <a:gd name="connsiteX7" fmla="*/ 3382018 w 3433794"/>
                  <a:gd name="connsiteY7" fmla="*/ 1630657 h 2416216"/>
                  <a:gd name="connsiteX8" fmla="*/ 1494108 w 3433794"/>
                  <a:gd name="connsiteY8" fmla="*/ 1110667 h 2416216"/>
                  <a:gd name="connsiteX9" fmla="*/ 998856 w 3433794"/>
                  <a:gd name="connsiteY9" fmla="*/ 0 h 2416216"/>
                  <a:gd name="connsiteX0" fmla="*/ 344731 w 3471163"/>
                  <a:gd name="connsiteY0" fmla="*/ 125620 h 2416216"/>
                  <a:gd name="connsiteX1" fmla="*/ 274225 w 3471163"/>
                  <a:gd name="connsiteY1" fmla="*/ 1836420 h 2416216"/>
                  <a:gd name="connsiteX2" fmla="*/ 1622891 w 3471163"/>
                  <a:gd name="connsiteY2" fmla="*/ 2385180 h 2416216"/>
                  <a:gd name="connsiteX3" fmla="*/ 2964085 w 3471163"/>
                  <a:gd name="connsiteY3" fmla="*/ 2324100 h 2416216"/>
                  <a:gd name="connsiteX4" fmla="*/ 2872645 w 3471163"/>
                  <a:gd name="connsiteY4" fmla="*/ 2125980 h 2416216"/>
                  <a:gd name="connsiteX5" fmla="*/ 3413665 w 3471163"/>
                  <a:gd name="connsiteY5" fmla="*/ 2080260 h 2416216"/>
                  <a:gd name="connsiteX6" fmla="*/ 2979325 w 3471163"/>
                  <a:gd name="connsiteY6" fmla="*/ 1813560 h 2416216"/>
                  <a:gd name="connsiteX7" fmla="*/ 3419387 w 3471163"/>
                  <a:gd name="connsiteY7" fmla="*/ 1630657 h 2416216"/>
                  <a:gd name="connsiteX8" fmla="*/ 1531477 w 3471163"/>
                  <a:gd name="connsiteY8" fmla="*/ 1110667 h 2416216"/>
                  <a:gd name="connsiteX9" fmla="*/ 1036225 w 3471163"/>
                  <a:gd name="connsiteY9" fmla="*/ 0 h 2416216"/>
                  <a:gd name="connsiteX0" fmla="*/ 344731 w 3471163"/>
                  <a:gd name="connsiteY0" fmla="*/ 125620 h 2416216"/>
                  <a:gd name="connsiteX1" fmla="*/ 274225 w 3471163"/>
                  <a:gd name="connsiteY1" fmla="*/ 1836420 h 2416216"/>
                  <a:gd name="connsiteX2" fmla="*/ 1622891 w 3471163"/>
                  <a:gd name="connsiteY2" fmla="*/ 2385180 h 2416216"/>
                  <a:gd name="connsiteX3" fmla="*/ 2964085 w 3471163"/>
                  <a:gd name="connsiteY3" fmla="*/ 2324100 h 2416216"/>
                  <a:gd name="connsiteX4" fmla="*/ 2872645 w 3471163"/>
                  <a:gd name="connsiteY4" fmla="*/ 2125980 h 2416216"/>
                  <a:gd name="connsiteX5" fmla="*/ 3413665 w 3471163"/>
                  <a:gd name="connsiteY5" fmla="*/ 2080260 h 2416216"/>
                  <a:gd name="connsiteX6" fmla="*/ 2979325 w 3471163"/>
                  <a:gd name="connsiteY6" fmla="*/ 1813560 h 2416216"/>
                  <a:gd name="connsiteX7" fmla="*/ 3419387 w 3471163"/>
                  <a:gd name="connsiteY7" fmla="*/ 1630657 h 2416216"/>
                  <a:gd name="connsiteX8" fmla="*/ 1531477 w 3471163"/>
                  <a:gd name="connsiteY8" fmla="*/ 1110667 h 2416216"/>
                  <a:gd name="connsiteX9" fmla="*/ 1036225 w 3471163"/>
                  <a:gd name="connsiteY9" fmla="*/ 0 h 2416216"/>
                  <a:gd name="connsiteX0" fmla="*/ 344731 w 3496506"/>
                  <a:gd name="connsiteY0" fmla="*/ 125620 h 2416216"/>
                  <a:gd name="connsiteX1" fmla="*/ 274225 w 3496506"/>
                  <a:gd name="connsiteY1" fmla="*/ 1836420 h 2416216"/>
                  <a:gd name="connsiteX2" fmla="*/ 1622891 w 3496506"/>
                  <a:gd name="connsiteY2" fmla="*/ 2385180 h 2416216"/>
                  <a:gd name="connsiteX3" fmla="*/ 2964085 w 3496506"/>
                  <a:gd name="connsiteY3" fmla="*/ 2324100 h 2416216"/>
                  <a:gd name="connsiteX4" fmla="*/ 2872645 w 3496506"/>
                  <a:gd name="connsiteY4" fmla="*/ 2125980 h 2416216"/>
                  <a:gd name="connsiteX5" fmla="*/ 3413665 w 3496506"/>
                  <a:gd name="connsiteY5" fmla="*/ 2080260 h 2416216"/>
                  <a:gd name="connsiteX6" fmla="*/ 2979325 w 3496506"/>
                  <a:gd name="connsiteY6" fmla="*/ 1813560 h 2416216"/>
                  <a:gd name="connsiteX7" fmla="*/ 3446069 w 3496506"/>
                  <a:gd name="connsiteY7" fmla="*/ 1457224 h 2416216"/>
                  <a:gd name="connsiteX8" fmla="*/ 1531477 w 3496506"/>
                  <a:gd name="connsiteY8" fmla="*/ 1110667 h 2416216"/>
                  <a:gd name="connsiteX9" fmla="*/ 1036225 w 3496506"/>
                  <a:gd name="connsiteY9" fmla="*/ 0 h 2416216"/>
                  <a:gd name="connsiteX0" fmla="*/ 344731 w 3504484"/>
                  <a:gd name="connsiteY0" fmla="*/ 125620 h 2416216"/>
                  <a:gd name="connsiteX1" fmla="*/ 274225 w 3504484"/>
                  <a:gd name="connsiteY1" fmla="*/ 1836420 h 2416216"/>
                  <a:gd name="connsiteX2" fmla="*/ 1622891 w 3504484"/>
                  <a:gd name="connsiteY2" fmla="*/ 2385180 h 2416216"/>
                  <a:gd name="connsiteX3" fmla="*/ 2964085 w 3504484"/>
                  <a:gd name="connsiteY3" fmla="*/ 2324100 h 2416216"/>
                  <a:gd name="connsiteX4" fmla="*/ 2872645 w 3504484"/>
                  <a:gd name="connsiteY4" fmla="*/ 2125980 h 2416216"/>
                  <a:gd name="connsiteX5" fmla="*/ 3413665 w 3504484"/>
                  <a:gd name="connsiteY5" fmla="*/ 2080260 h 2416216"/>
                  <a:gd name="connsiteX6" fmla="*/ 3046033 w 3504484"/>
                  <a:gd name="connsiteY6" fmla="*/ 1786878 h 2416216"/>
                  <a:gd name="connsiteX7" fmla="*/ 3446069 w 3504484"/>
                  <a:gd name="connsiteY7" fmla="*/ 1457224 h 2416216"/>
                  <a:gd name="connsiteX8" fmla="*/ 1531477 w 3504484"/>
                  <a:gd name="connsiteY8" fmla="*/ 1110667 h 2416216"/>
                  <a:gd name="connsiteX9" fmla="*/ 1036225 w 3504484"/>
                  <a:gd name="connsiteY9" fmla="*/ 0 h 2416216"/>
                  <a:gd name="connsiteX0" fmla="*/ 344731 w 3504484"/>
                  <a:gd name="connsiteY0" fmla="*/ 125620 h 2416216"/>
                  <a:gd name="connsiteX1" fmla="*/ 274225 w 3504484"/>
                  <a:gd name="connsiteY1" fmla="*/ 1836420 h 2416216"/>
                  <a:gd name="connsiteX2" fmla="*/ 1622891 w 3504484"/>
                  <a:gd name="connsiteY2" fmla="*/ 2385180 h 2416216"/>
                  <a:gd name="connsiteX3" fmla="*/ 2964085 w 3504484"/>
                  <a:gd name="connsiteY3" fmla="*/ 2324100 h 2416216"/>
                  <a:gd name="connsiteX4" fmla="*/ 2872645 w 3504484"/>
                  <a:gd name="connsiteY4" fmla="*/ 2125980 h 2416216"/>
                  <a:gd name="connsiteX5" fmla="*/ 3413665 w 3504484"/>
                  <a:gd name="connsiteY5" fmla="*/ 2080260 h 2416216"/>
                  <a:gd name="connsiteX6" fmla="*/ 3046033 w 3504484"/>
                  <a:gd name="connsiteY6" fmla="*/ 1786878 h 2416216"/>
                  <a:gd name="connsiteX7" fmla="*/ 3446069 w 3504484"/>
                  <a:gd name="connsiteY7" fmla="*/ 1457224 h 2416216"/>
                  <a:gd name="connsiteX8" fmla="*/ 1531477 w 3504484"/>
                  <a:gd name="connsiteY8" fmla="*/ 1110667 h 2416216"/>
                  <a:gd name="connsiteX9" fmla="*/ 1036225 w 3504484"/>
                  <a:gd name="connsiteY9" fmla="*/ 0 h 2416216"/>
                  <a:gd name="connsiteX0" fmla="*/ 344731 w 3504484"/>
                  <a:gd name="connsiteY0" fmla="*/ 125620 h 2446467"/>
                  <a:gd name="connsiteX1" fmla="*/ 274225 w 3504484"/>
                  <a:gd name="connsiteY1" fmla="*/ 1836420 h 2446467"/>
                  <a:gd name="connsiteX2" fmla="*/ 1622891 w 3504484"/>
                  <a:gd name="connsiteY2" fmla="*/ 2385180 h 2446467"/>
                  <a:gd name="connsiteX3" fmla="*/ 2990767 w 3504484"/>
                  <a:gd name="connsiteY3" fmla="*/ 2404145 h 2446467"/>
                  <a:gd name="connsiteX4" fmla="*/ 2872645 w 3504484"/>
                  <a:gd name="connsiteY4" fmla="*/ 2125980 h 2446467"/>
                  <a:gd name="connsiteX5" fmla="*/ 3413665 w 3504484"/>
                  <a:gd name="connsiteY5" fmla="*/ 2080260 h 2446467"/>
                  <a:gd name="connsiteX6" fmla="*/ 3046033 w 3504484"/>
                  <a:gd name="connsiteY6" fmla="*/ 1786878 h 2446467"/>
                  <a:gd name="connsiteX7" fmla="*/ 3446069 w 3504484"/>
                  <a:gd name="connsiteY7" fmla="*/ 1457224 h 2446467"/>
                  <a:gd name="connsiteX8" fmla="*/ 1531477 w 3504484"/>
                  <a:gd name="connsiteY8" fmla="*/ 1110667 h 2446467"/>
                  <a:gd name="connsiteX9" fmla="*/ 1036225 w 3504484"/>
                  <a:gd name="connsiteY9" fmla="*/ 0 h 2446467"/>
                  <a:gd name="connsiteX0" fmla="*/ 307365 w 3467118"/>
                  <a:gd name="connsiteY0" fmla="*/ 125620 h 2493697"/>
                  <a:gd name="connsiteX1" fmla="*/ 236859 w 3467118"/>
                  <a:gd name="connsiteY1" fmla="*/ 1836420 h 2493697"/>
                  <a:gd name="connsiteX2" fmla="*/ 1585524 w 3467118"/>
                  <a:gd name="connsiteY2" fmla="*/ 2451885 h 2493697"/>
                  <a:gd name="connsiteX3" fmla="*/ 2953401 w 3467118"/>
                  <a:gd name="connsiteY3" fmla="*/ 2404145 h 2493697"/>
                  <a:gd name="connsiteX4" fmla="*/ 2835279 w 3467118"/>
                  <a:gd name="connsiteY4" fmla="*/ 2125980 h 2493697"/>
                  <a:gd name="connsiteX5" fmla="*/ 3376299 w 3467118"/>
                  <a:gd name="connsiteY5" fmla="*/ 2080260 h 2493697"/>
                  <a:gd name="connsiteX6" fmla="*/ 3008667 w 3467118"/>
                  <a:gd name="connsiteY6" fmla="*/ 1786878 h 2493697"/>
                  <a:gd name="connsiteX7" fmla="*/ 3408703 w 3467118"/>
                  <a:gd name="connsiteY7" fmla="*/ 1457224 h 2493697"/>
                  <a:gd name="connsiteX8" fmla="*/ 1494111 w 3467118"/>
                  <a:gd name="connsiteY8" fmla="*/ 1110667 h 2493697"/>
                  <a:gd name="connsiteX9" fmla="*/ 998859 w 3467118"/>
                  <a:gd name="connsiteY9" fmla="*/ 0 h 2493697"/>
                  <a:gd name="connsiteX0" fmla="*/ 264130 w 3557294"/>
                  <a:gd name="connsiteY0" fmla="*/ 219007 h 2493697"/>
                  <a:gd name="connsiteX1" fmla="*/ 327035 w 3557294"/>
                  <a:gd name="connsiteY1" fmla="*/ 1836420 h 2493697"/>
                  <a:gd name="connsiteX2" fmla="*/ 1675700 w 3557294"/>
                  <a:gd name="connsiteY2" fmla="*/ 2451885 h 2493697"/>
                  <a:gd name="connsiteX3" fmla="*/ 3043577 w 3557294"/>
                  <a:gd name="connsiteY3" fmla="*/ 2404145 h 2493697"/>
                  <a:gd name="connsiteX4" fmla="*/ 2925455 w 3557294"/>
                  <a:gd name="connsiteY4" fmla="*/ 2125980 h 2493697"/>
                  <a:gd name="connsiteX5" fmla="*/ 3466475 w 3557294"/>
                  <a:gd name="connsiteY5" fmla="*/ 2080260 h 2493697"/>
                  <a:gd name="connsiteX6" fmla="*/ 3098843 w 3557294"/>
                  <a:gd name="connsiteY6" fmla="*/ 1786878 h 2493697"/>
                  <a:gd name="connsiteX7" fmla="*/ 3498879 w 3557294"/>
                  <a:gd name="connsiteY7" fmla="*/ 1457224 h 2493697"/>
                  <a:gd name="connsiteX8" fmla="*/ 1584287 w 3557294"/>
                  <a:gd name="connsiteY8" fmla="*/ 1110667 h 2493697"/>
                  <a:gd name="connsiteX9" fmla="*/ 1089035 w 3557294"/>
                  <a:gd name="connsiteY9" fmla="*/ 0 h 2493697"/>
                  <a:gd name="connsiteX0" fmla="*/ 171797 w 3464961"/>
                  <a:gd name="connsiteY0" fmla="*/ 219007 h 2493697"/>
                  <a:gd name="connsiteX1" fmla="*/ 234702 w 3464961"/>
                  <a:gd name="connsiteY1" fmla="*/ 1836420 h 2493697"/>
                  <a:gd name="connsiteX2" fmla="*/ 1583367 w 3464961"/>
                  <a:gd name="connsiteY2" fmla="*/ 2451885 h 2493697"/>
                  <a:gd name="connsiteX3" fmla="*/ 2951244 w 3464961"/>
                  <a:gd name="connsiteY3" fmla="*/ 2404145 h 2493697"/>
                  <a:gd name="connsiteX4" fmla="*/ 2833122 w 3464961"/>
                  <a:gd name="connsiteY4" fmla="*/ 2125980 h 2493697"/>
                  <a:gd name="connsiteX5" fmla="*/ 3374142 w 3464961"/>
                  <a:gd name="connsiteY5" fmla="*/ 2080260 h 2493697"/>
                  <a:gd name="connsiteX6" fmla="*/ 3006510 w 3464961"/>
                  <a:gd name="connsiteY6" fmla="*/ 1786878 h 2493697"/>
                  <a:gd name="connsiteX7" fmla="*/ 3406546 w 3464961"/>
                  <a:gd name="connsiteY7" fmla="*/ 1457224 h 2493697"/>
                  <a:gd name="connsiteX8" fmla="*/ 1491954 w 3464961"/>
                  <a:gd name="connsiteY8" fmla="*/ 1110667 h 2493697"/>
                  <a:gd name="connsiteX9" fmla="*/ 996702 w 3464961"/>
                  <a:gd name="connsiteY9" fmla="*/ 0 h 2493697"/>
                  <a:gd name="connsiteX0" fmla="*/ 171797 w 3464961"/>
                  <a:gd name="connsiteY0" fmla="*/ 5550 h 2280240"/>
                  <a:gd name="connsiteX1" fmla="*/ 234702 w 3464961"/>
                  <a:gd name="connsiteY1" fmla="*/ 1622963 h 2280240"/>
                  <a:gd name="connsiteX2" fmla="*/ 1583367 w 3464961"/>
                  <a:gd name="connsiteY2" fmla="*/ 2238428 h 2280240"/>
                  <a:gd name="connsiteX3" fmla="*/ 2951244 w 3464961"/>
                  <a:gd name="connsiteY3" fmla="*/ 2190688 h 2280240"/>
                  <a:gd name="connsiteX4" fmla="*/ 2833122 w 3464961"/>
                  <a:gd name="connsiteY4" fmla="*/ 1912523 h 2280240"/>
                  <a:gd name="connsiteX5" fmla="*/ 3374142 w 3464961"/>
                  <a:gd name="connsiteY5" fmla="*/ 1866803 h 2280240"/>
                  <a:gd name="connsiteX6" fmla="*/ 3006510 w 3464961"/>
                  <a:gd name="connsiteY6" fmla="*/ 1573421 h 2280240"/>
                  <a:gd name="connsiteX7" fmla="*/ 3406546 w 3464961"/>
                  <a:gd name="connsiteY7" fmla="*/ 1243767 h 2280240"/>
                  <a:gd name="connsiteX8" fmla="*/ 1491954 w 3464961"/>
                  <a:gd name="connsiteY8" fmla="*/ 897210 h 2280240"/>
                  <a:gd name="connsiteX9" fmla="*/ 796584 w 3464961"/>
                  <a:gd name="connsiteY9" fmla="*/ 0 h 2280240"/>
                  <a:gd name="connsiteX0" fmla="*/ 171797 w 3464961"/>
                  <a:gd name="connsiteY0" fmla="*/ 5550 h 2280240"/>
                  <a:gd name="connsiteX1" fmla="*/ 234702 w 3464961"/>
                  <a:gd name="connsiteY1" fmla="*/ 1622963 h 2280240"/>
                  <a:gd name="connsiteX2" fmla="*/ 1583367 w 3464961"/>
                  <a:gd name="connsiteY2" fmla="*/ 2238428 h 2280240"/>
                  <a:gd name="connsiteX3" fmla="*/ 2951244 w 3464961"/>
                  <a:gd name="connsiteY3" fmla="*/ 2190688 h 2280240"/>
                  <a:gd name="connsiteX4" fmla="*/ 2833122 w 3464961"/>
                  <a:gd name="connsiteY4" fmla="*/ 1912523 h 2280240"/>
                  <a:gd name="connsiteX5" fmla="*/ 3374142 w 3464961"/>
                  <a:gd name="connsiteY5" fmla="*/ 1866803 h 2280240"/>
                  <a:gd name="connsiteX6" fmla="*/ 3006510 w 3464961"/>
                  <a:gd name="connsiteY6" fmla="*/ 1573421 h 2280240"/>
                  <a:gd name="connsiteX7" fmla="*/ 3406546 w 3464961"/>
                  <a:gd name="connsiteY7" fmla="*/ 1243767 h 2280240"/>
                  <a:gd name="connsiteX8" fmla="*/ 1491953 w 3464961"/>
                  <a:gd name="connsiteY8" fmla="*/ 1030621 h 2280240"/>
                  <a:gd name="connsiteX9" fmla="*/ 796584 w 3464961"/>
                  <a:gd name="connsiteY9" fmla="*/ 0 h 2280240"/>
                  <a:gd name="connsiteX0" fmla="*/ 171797 w 3464961"/>
                  <a:gd name="connsiteY0" fmla="*/ 5550 h 2280240"/>
                  <a:gd name="connsiteX1" fmla="*/ 234702 w 3464961"/>
                  <a:gd name="connsiteY1" fmla="*/ 1622963 h 2280240"/>
                  <a:gd name="connsiteX2" fmla="*/ 1583367 w 3464961"/>
                  <a:gd name="connsiteY2" fmla="*/ 2238428 h 2280240"/>
                  <a:gd name="connsiteX3" fmla="*/ 2951244 w 3464961"/>
                  <a:gd name="connsiteY3" fmla="*/ 2190688 h 2280240"/>
                  <a:gd name="connsiteX4" fmla="*/ 2833122 w 3464961"/>
                  <a:gd name="connsiteY4" fmla="*/ 1912523 h 2280240"/>
                  <a:gd name="connsiteX5" fmla="*/ 3374142 w 3464961"/>
                  <a:gd name="connsiteY5" fmla="*/ 1866803 h 2280240"/>
                  <a:gd name="connsiteX6" fmla="*/ 3006510 w 3464961"/>
                  <a:gd name="connsiteY6" fmla="*/ 1573421 h 2280240"/>
                  <a:gd name="connsiteX7" fmla="*/ 3406546 w 3464961"/>
                  <a:gd name="connsiteY7" fmla="*/ 1243767 h 2280240"/>
                  <a:gd name="connsiteX8" fmla="*/ 1491953 w 3464961"/>
                  <a:gd name="connsiteY8" fmla="*/ 1030621 h 2280240"/>
                  <a:gd name="connsiteX9" fmla="*/ 796584 w 3464961"/>
                  <a:gd name="connsiteY9" fmla="*/ 0 h 2280240"/>
                  <a:gd name="connsiteX0" fmla="*/ 171797 w 3458933"/>
                  <a:gd name="connsiteY0" fmla="*/ 5550 h 2280240"/>
                  <a:gd name="connsiteX1" fmla="*/ 234702 w 3458933"/>
                  <a:gd name="connsiteY1" fmla="*/ 1622963 h 2280240"/>
                  <a:gd name="connsiteX2" fmla="*/ 1583367 w 3458933"/>
                  <a:gd name="connsiteY2" fmla="*/ 2238428 h 2280240"/>
                  <a:gd name="connsiteX3" fmla="*/ 2951244 w 3458933"/>
                  <a:gd name="connsiteY3" fmla="*/ 2190688 h 2280240"/>
                  <a:gd name="connsiteX4" fmla="*/ 2833122 w 3458933"/>
                  <a:gd name="connsiteY4" fmla="*/ 1912523 h 2280240"/>
                  <a:gd name="connsiteX5" fmla="*/ 3374142 w 3458933"/>
                  <a:gd name="connsiteY5" fmla="*/ 1866803 h 2280240"/>
                  <a:gd name="connsiteX6" fmla="*/ 3006510 w 3458933"/>
                  <a:gd name="connsiteY6" fmla="*/ 1573421 h 2280240"/>
                  <a:gd name="connsiteX7" fmla="*/ 3406546 w 3458933"/>
                  <a:gd name="connsiteY7" fmla="*/ 1243767 h 2280240"/>
                  <a:gd name="connsiteX8" fmla="*/ 1598682 w 3458933"/>
                  <a:gd name="connsiteY8" fmla="*/ 950574 h 2280240"/>
                  <a:gd name="connsiteX9" fmla="*/ 796584 w 3458933"/>
                  <a:gd name="connsiteY9" fmla="*/ 0 h 2280240"/>
                  <a:gd name="connsiteX0" fmla="*/ 171797 w 3390624"/>
                  <a:gd name="connsiteY0" fmla="*/ 5550 h 2280240"/>
                  <a:gd name="connsiteX1" fmla="*/ 234702 w 3390624"/>
                  <a:gd name="connsiteY1" fmla="*/ 1622963 h 2280240"/>
                  <a:gd name="connsiteX2" fmla="*/ 1583367 w 3390624"/>
                  <a:gd name="connsiteY2" fmla="*/ 2238428 h 2280240"/>
                  <a:gd name="connsiteX3" fmla="*/ 2951244 w 3390624"/>
                  <a:gd name="connsiteY3" fmla="*/ 2190688 h 2280240"/>
                  <a:gd name="connsiteX4" fmla="*/ 2833122 w 3390624"/>
                  <a:gd name="connsiteY4" fmla="*/ 1912523 h 2280240"/>
                  <a:gd name="connsiteX5" fmla="*/ 3374142 w 3390624"/>
                  <a:gd name="connsiteY5" fmla="*/ 1866803 h 2280240"/>
                  <a:gd name="connsiteX6" fmla="*/ 3006510 w 3390624"/>
                  <a:gd name="connsiteY6" fmla="*/ 1573421 h 2280240"/>
                  <a:gd name="connsiteX7" fmla="*/ 3313157 w 3390624"/>
                  <a:gd name="connsiteY7" fmla="*/ 1083674 h 2280240"/>
                  <a:gd name="connsiteX8" fmla="*/ 1598682 w 3390624"/>
                  <a:gd name="connsiteY8" fmla="*/ 950574 h 2280240"/>
                  <a:gd name="connsiteX9" fmla="*/ 796584 w 3390624"/>
                  <a:gd name="connsiteY9" fmla="*/ 0 h 228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90624" h="2280240">
                    <a:moveTo>
                      <a:pt x="171797" y="5550"/>
                    </a:moveTo>
                    <a:cubicBezTo>
                      <a:pt x="-119682" y="737168"/>
                      <a:pt x="-560" y="1250817"/>
                      <a:pt x="234702" y="1622963"/>
                    </a:cubicBezTo>
                    <a:cubicBezTo>
                      <a:pt x="469964" y="1995109"/>
                      <a:pt x="1130610" y="2143807"/>
                      <a:pt x="1583367" y="2238428"/>
                    </a:cubicBezTo>
                    <a:cubicBezTo>
                      <a:pt x="2036124" y="2333049"/>
                      <a:pt x="2742952" y="2245005"/>
                      <a:pt x="2951244" y="2190688"/>
                    </a:cubicBezTo>
                    <a:cubicBezTo>
                      <a:pt x="3159536" y="2136371"/>
                      <a:pt x="2762639" y="1966504"/>
                      <a:pt x="2833122" y="1912523"/>
                    </a:cubicBezTo>
                    <a:cubicBezTo>
                      <a:pt x="2903605" y="1858542"/>
                      <a:pt x="3265199" y="1990024"/>
                      <a:pt x="3374142" y="1866803"/>
                    </a:cubicBezTo>
                    <a:cubicBezTo>
                      <a:pt x="3483085" y="1743582"/>
                      <a:pt x="3016674" y="1703942"/>
                      <a:pt x="3006510" y="1573421"/>
                    </a:cubicBezTo>
                    <a:cubicBezTo>
                      <a:pt x="2996346" y="1442900"/>
                      <a:pt x="3547795" y="1187482"/>
                      <a:pt x="3313157" y="1083674"/>
                    </a:cubicBezTo>
                    <a:cubicBezTo>
                      <a:pt x="3078519" y="979866"/>
                      <a:pt x="2018111" y="1131186"/>
                      <a:pt x="1598682" y="950574"/>
                    </a:cubicBezTo>
                    <a:cubicBezTo>
                      <a:pt x="1179253" y="769962"/>
                      <a:pt x="801570" y="541747"/>
                      <a:pt x="796584" y="0"/>
                    </a:cubicBezTo>
                  </a:path>
                </a:pathLst>
              </a:custGeom>
              <a:pattFill prst="dashUpDiag">
                <a:fgClr>
                  <a:srgbClr val="FFC000"/>
                </a:fgClr>
                <a:bgClr>
                  <a:srgbClr val="ED7D31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9CE1EFBE-2E67-49E2-AAD3-F3649C462240}"/>
                  </a:ext>
                </a:extLst>
              </p:cNvPr>
              <p:cNvSpPr/>
              <p:nvPr/>
            </p:nvSpPr>
            <p:spPr>
              <a:xfrm>
                <a:off x="2585701" y="1066066"/>
                <a:ext cx="319734" cy="30719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6D3584D8-F14E-437E-9DFB-FB7A9E0050FD}"/>
                  </a:ext>
                </a:extLst>
              </p:cNvPr>
              <p:cNvSpPr/>
              <p:nvPr/>
            </p:nvSpPr>
            <p:spPr>
              <a:xfrm>
                <a:off x="2650161" y="1102877"/>
                <a:ext cx="108037" cy="23356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93" name="二等辺三角形 192">
              <a:extLst>
                <a:ext uri="{FF2B5EF4-FFF2-40B4-BE49-F238E27FC236}">
                  <a16:creationId xmlns:a16="http://schemas.microsoft.com/office/drawing/2014/main" id="{0308B840-5329-4506-BD4B-938DBD87517A}"/>
                </a:ext>
              </a:extLst>
            </p:cNvPr>
            <p:cNvSpPr/>
            <p:nvPr/>
          </p:nvSpPr>
          <p:spPr>
            <a:xfrm rot="16724242">
              <a:off x="1843802" y="2849438"/>
              <a:ext cx="143771" cy="154725"/>
            </a:xfrm>
            <a:prstGeom prst="triangle">
              <a:avLst>
                <a:gd name="adj" fmla="val 23333"/>
              </a:avLst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162CC3CD-1BDD-449E-8C13-2F6A5E02498F}"/>
              </a:ext>
            </a:extLst>
          </p:cNvPr>
          <p:cNvSpPr txBox="1"/>
          <p:nvPr/>
        </p:nvSpPr>
        <p:spPr>
          <a:xfrm>
            <a:off x="657046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薩摩地鶏</a:t>
            </a: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06828307-48AE-40DC-B7A3-D2E06417B306}"/>
              </a:ext>
            </a:extLst>
          </p:cNvPr>
          <p:cNvSpPr txBox="1"/>
          <p:nvPr/>
        </p:nvSpPr>
        <p:spPr>
          <a:xfrm>
            <a:off x="6557514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種子島宇宙センター</a:t>
            </a:r>
          </a:p>
        </p:txBody>
      </p: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E81A78D4-0379-4B67-83DF-4E15F9D6E999}"/>
              </a:ext>
            </a:extLst>
          </p:cNvPr>
          <p:cNvGrpSpPr/>
          <p:nvPr/>
        </p:nvGrpSpPr>
        <p:grpSpPr>
          <a:xfrm>
            <a:off x="6677942" y="4650995"/>
            <a:ext cx="2509190" cy="1094649"/>
            <a:chOff x="1990725" y="2689620"/>
            <a:chExt cx="4464052" cy="1947469"/>
          </a:xfrm>
        </p:grpSpPr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02A9B429-B048-4E1B-BB4F-4ABA7E434937}"/>
                </a:ext>
              </a:extLst>
            </p:cNvPr>
            <p:cNvSpPr/>
            <p:nvPr/>
          </p:nvSpPr>
          <p:spPr>
            <a:xfrm>
              <a:off x="2044700" y="3954464"/>
              <a:ext cx="4410077" cy="682625"/>
            </a:xfrm>
            <a:prstGeom prst="ellipse">
              <a:avLst/>
            </a:prstGeom>
            <a:gradFill>
              <a:gsLst>
                <a:gs pos="46000">
                  <a:srgbClr val="00B0F0"/>
                </a:gs>
                <a:gs pos="93000">
                  <a:srgbClr val="5B9BD5">
                    <a:lumMod val="40000"/>
                    <a:lumOff val="60000"/>
                  </a:srgb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E01B4B84-8F19-4481-A699-3E478F2839B9}"/>
                </a:ext>
              </a:extLst>
            </p:cNvPr>
            <p:cNvSpPr/>
            <p:nvPr/>
          </p:nvSpPr>
          <p:spPr>
            <a:xfrm>
              <a:off x="2376488" y="3567114"/>
              <a:ext cx="3800475" cy="719137"/>
            </a:xfrm>
            <a:custGeom>
              <a:avLst/>
              <a:gdLst>
                <a:gd name="connsiteX0" fmla="*/ 0 w 3800475"/>
                <a:gd name="connsiteY0" fmla="*/ 719137 h 719137"/>
                <a:gd name="connsiteX1" fmla="*/ 3800475 w 3800475"/>
                <a:gd name="connsiteY1" fmla="*/ 719137 h 719137"/>
                <a:gd name="connsiteX2" fmla="*/ 3614737 w 3800475"/>
                <a:gd name="connsiteY2" fmla="*/ 366712 h 719137"/>
                <a:gd name="connsiteX3" fmla="*/ 3609975 w 3800475"/>
                <a:gd name="connsiteY3" fmla="*/ 257175 h 719137"/>
                <a:gd name="connsiteX4" fmla="*/ 3286125 w 3800475"/>
                <a:gd name="connsiteY4" fmla="*/ 76200 h 719137"/>
                <a:gd name="connsiteX5" fmla="*/ 2709862 w 3800475"/>
                <a:gd name="connsiteY5" fmla="*/ 76200 h 719137"/>
                <a:gd name="connsiteX6" fmla="*/ 1914525 w 3800475"/>
                <a:gd name="connsiteY6" fmla="*/ 42862 h 719137"/>
                <a:gd name="connsiteX7" fmla="*/ 1824037 w 3800475"/>
                <a:gd name="connsiteY7" fmla="*/ 0 h 719137"/>
                <a:gd name="connsiteX8" fmla="*/ 1419225 w 3800475"/>
                <a:gd name="connsiteY8" fmla="*/ 9525 h 719137"/>
                <a:gd name="connsiteX9" fmla="*/ 1381125 w 3800475"/>
                <a:gd name="connsiteY9" fmla="*/ 23812 h 719137"/>
                <a:gd name="connsiteX10" fmla="*/ 1104900 w 3800475"/>
                <a:gd name="connsiteY10" fmla="*/ 80962 h 719137"/>
                <a:gd name="connsiteX11" fmla="*/ 871537 w 3800475"/>
                <a:gd name="connsiteY11" fmla="*/ 204787 h 719137"/>
                <a:gd name="connsiteX12" fmla="*/ 700087 w 3800475"/>
                <a:gd name="connsiteY12" fmla="*/ 361950 h 719137"/>
                <a:gd name="connsiteX13" fmla="*/ 0 w 3800475"/>
                <a:gd name="connsiteY13" fmla="*/ 719137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00475" h="719137">
                  <a:moveTo>
                    <a:pt x="0" y="719137"/>
                  </a:moveTo>
                  <a:lnTo>
                    <a:pt x="3800475" y="719137"/>
                  </a:lnTo>
                  <a:lnTo>
                    <a:pt x="3614737" y="366712"/>
                  </a:lnTo>
                  <a:lnTo>
                    <a:pt x="3609975" y="257175"/>
                  </a:lnTo>
                  <a:lnTo>
                    <a:pt x="3286125" y="76200"/>
                  </a:lnTo>
                  <a:lnTo>
                    <a:pt x="2709862" y="76200"/>
                  </a:lnTo>
                  <a:lnTo>
                    <a:pt x="1914525" y="42862"/>
                  </a:lnTo>
                  <a:lnTo>
                    <a:pt x="1824037" y="0"/>
                  </a:lnTo>
                  <a:lnTo>
                    <a:pt x="1419225" y="9525"/>
                  </a:lnTo>
                  <a:lnTo>
                    <a:pt x="1381125" y="23812"/>
                  </a:lnTo>
                  <a:lnTo>
                    <a:pt x="1104900" y="80962"/>
                  </a:lnTo>
                  <a:lnTo>
                    <a:pt x="871537" y="204787"/>
                  </a:lnTo>
                  <a:lnTo>
                    <a:pt x="700087" y="361950"/>
                  </a:lnTo>
                  <a:lnTo>
                    <a:pt x="0" y="719137"/>
                  </a:lnTo>
                  <a:close/>
                </a:path>
              </a:pathLst>
            </a:custGeom>
            <a:pattFill prst="lgConfetti">
              <a:fgClr>
                <a:srgbClr val="ED7D31">
                  <a:lumMod val="75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791B4027-0525-409D-9740-AA4B2583CB82}"/>
                </a:ext>
              </a:extLst>
            </p:cNvPr>
            <p:cNvSpPr/>
            <p:nvPr/>
          </p:nvSpPr>
          <p:spPr>
            <a:xfrm>
              <a:off x="1990725" y="3895726"/>
              <a:ext cx="1460500" cy="400050"/>
            </a:xfrm>
            <a:custGeom>
              <a:avLst/>
              <a:gdLst>
                <a:gd name="connsiteX0" fmla="*/ 0 w 1460500"/>
                <a:gd name="connsiteY0" fmla="*/ 400050 h 400050"/>
                <a:gd name="connsiteX1" fmla="*/ 1330325 w 1460500"/>
                <a:gd name="connsiteY1" fmla="*/ 400050 h 400050"/>
                <a:gd name="connsiteX2" fmla="*/ 1231900 w 1460500"/>
                <a:gd name="connsiteY2" fmla="*/ 301625 h 400050"/>
                <a:gd name="connsiteX3" fmla="*/ 1231900 w 1460500"/>
                <a:gd name="connsiteY3" fmla="*/ 231775 h 400050"/>
                <a:gd name="connsiteX4" fmla="*/ 1231900 w 1460500"/>
                <a:gd name="connsiteY4" fmla="*/ 146050 h 400050"/>
                <a:gd name="connsiteX5" fmla="*/ 1285875 w 1460500"/>
                <a:gd name="connsiteY5" fmla="*/ 92075 h 400050"/>
                <a:gd name="connsiteX6" fmla="*/ 1314450 w 1460500"/>
                <a:gd name="connsiteY6" fmla="*/ 88900 h 400050"/>
                <a:gd name="connsiteX7" fmla="*/ 1397000 w 1460500"/>
                <a:gd name="connsiteY7" fmla="*/ 88900 h 400050"/>
                <a:gd name="connsiteX8" fmla="*/ 1403350 w 1460500"/>
                <a:gd name="connsiteY8" fmla="*/ 57150 h 400050"/>
                <a:gd name="connsiteX9" fmla="*/ 1460500 w 1460500"/>
                <a:gd name="connsiteY9" fmla="*/ 0 h 400050"/>
                <a:gd name="connsiteX10" fmla="*/ 73025 w 1460500"/>
                <a:gd name="connsiteY10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500" h="400050">
                  <a:moveTo>
                    <a:pt x="0" y="400050"/>
                  </a:moveTo>
                  <a:lnTo>
                    <a:pt x="1330325" y="400050"/>
                  </a:lnTo>
                  <a:lnTo>
                    <a:pt x="1231900" y="301625"/>
                  </a:lnTo>
                  <a:lnTo>
                    <a:pt x="1231900" y="231775"/>
                  </a:lnTo>
                  <a:lnTo>
                    <a:pt x="1231900" y="146050"/>
                  </a:lnTo>
                  <a:lnTo>
                    <a:pt x="1285875" y="92075"/>
                  </a:lnTo>
                  <a:lnTo>
                    <a:pt x="1314450" y="88900"/>
                  </a:lnTo>
                  <a:lnTo>
                    <a:pt x="1397000" y="88900"/>
                  </a:lnTo>
                  <a:cubicBezTo>
                    <a:pt x="1400280" y="56097"/>
                    <a:pt x="1389539" y="57150"/>
                    <a:pt x="1403350" y="57150"/>
                  </a:cubicBezTo>
                  <a:lnTo>
                    <a:pt x="1460500" y="0"/>
                  </a:lnTo>
                  <a:lnTo>
                    <a:pt x="73025" y="0"/>
                  </a:lnTo>
                </a:path>
              </a:pathLst>
            </a:custGeom>
            <a:pattFill prst="lgConfetti">
              <a:fgClr>
                <a:srgbClr val="FFC000">
                  <a:lumMod val="20000"/>
                  <a:lumOff val="80000"/>
                </a:srgbClr>
              </a:fgClr>
              <a:bgClr>
                <a:srgbClr val="FFC000">
                  <a:lumMod val="40000"/>
                  <a:lumOff val="6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5F31E92F-44A3-429B-AA40-B52DD0B2BF34}"/>
                </a:ext>
              </a:extLst>
            </p:cNvPr>
            <p:cNvSpPr/>
            <p:nvPr/>
          </p:nvSpPr>
          <p:spPr>
            <a:xfrm>
              <a:off x="3140075" y="3530601"/>
              <a:ext cx="1012825" cy="365125"/>
            </a:xfrm>
            <a:custGeom>
              <a:avLst/>
              <a:gdLst>
                <a:gd name="connsiteX0" fmla="*/ 1012825 w 1012825"/>
                <a:gd name="connsiteY0" fmla="*/ 22225 h 365125"/>
                <a:gd name="connsiteX1" fmla="*/ 920750 w 1012825"/>
                <a:gd name="connsiteY1" fmla="*/ 0 h 365125"/>
                <a:gd name="connsiteX2" fmla="*/ 771525 w 1012825"/>
                <a:gd name="connsiteY2" fmla="*/ 12700 h 365125"/>
                <a:gd name="connsiteX3" fmla="*/ 565150 w 1012825"/>
                <a:gd name="connsiteY3" fmla="*/ 25400 h 365125"/>
                <a:gd name="connsiteX4" fmla="*/ 508000 w 1012825"/>
                <a:gd name="connsiteY4" fmla="*/ 60325 h 365125"/>
                <a:gd name="connsiteX5" fmla="*/ 409575 w 1012825"/>
                <a:gd name="connsiteY5" fmla="*/ 73025 h 365125"/>
                <a:gd name="connsiteX6" fmla="*/ 371475 w 1012825"/>
                <a:gd name="connsiteY6" fmla="*/ 92075 h 365125"/>
                <a:gd name="connsiteX7" fmla="*/ 304800 w 1012825"/>
                <a:gd name="connsiteY7" fmla="*/ 123825 h 365125"/>
                <a:gd name="connsiteX8" fmla="*/ 225425 w 1012825"/>
                <a:gd name="connsiteY8" fmla="*/ 155575 h 365125"/>
                <a:gd name="connsiteX9" fmla="*/ 203200 w 1012825"/>
                <a:gd name="connsiteY9" fmla="*/ 171450 h 365125"/>
                <a:gd name="connsiteX10" fmla="*/ 139700 w 1012825"/>
                <a:gd name="connsiteY10" fmla="*/ 212725 h 365125"/>
                <a:gd name="connsiteX11" fmla="*/ 107950 w 1012825"/>
                <a:gd name="connsiteY11" fmla="*/ 228600 h 365125"/>
                <a:gd name="connsiteX12" fmla="*/ 44450 w 1012825"/>
                <a:gd name="connsiteY12" fmla="*/ 273050 h 365125"/>
                <a:gd name="connsiteX13" fmla="*/ 22225 w 1012825"/>
                <a:gd name="connsiteY13" fmla="*/ 301625 h 365125"/>
                <a:gd name="connsiteX14" fmla="*/ 0 w 1012825"/>
                <a:gd name="connsiteY14" fmla="*/ 365125 h 365125"/>
                <a:gd name="connsiteX15" fmla="*/ 95250 w 1012825"/>
                <a:gd name="connsiteY15" fmla="*/ 349250 h 365125"/>
                <a:gd name="connsiteX16" fmla="*/ 276225 w 1012825"/>
                <a:gd name="connsiteY16" fmla="*/ 307975 h 365125"/>
                <a:gd name="connsiteX17" fmla="*/ 304800 w 1012825"/>
                <a:gd name="connsiteY17" fmla="*/ 304800 h 365125"/>
                <a:gd name="connsiteX18" fmla="*/ 384175 w 1012825"/>
                <a:gd name="connsiteY18" fmla="*/ 323850 h 365125"/>
                <a:gd name="connsiteX19" fmla="*/ 508000 w 1012825"/>
                <a:gd name="connsiteY19" fmla="*/ 301625 h 365125"/>
                <a:gd name="connsiteX20" fmla="*/ 527050 w 1012825"/>
                <a:gd name="connsiteY20" fmla="*/ 279400 h 365125"/>
                <a:gd name="connsiteX21" fmla="*/ 539750 w 1012825"/>
                <a:gd name="connsiteY21" fmla="*/ 263525 h 365125"/>
                <a:gd name="connsiteX22" fmla="*/ 619125 w 1012825"/>
                <a:gd name="connsiteY22" fmla="*/ 196850 h 365125"/>
                <a:gd name="connsiteX23" fmla="*/ 647700 w 1012825"/>
                <a:gd name="connsiteY23" fmla="*/ 187325 h 365125"/>
                <a:gd name="connsiteX24" fmla="*/ 657225 w 1012825"/>
                <a:gd name="connsiteY24" fmla="*/ 180975 h 365125"/>
                <a:gd name="connsiteX25" fmla="*/ 708025 w 1012825"/>
                <a:gd name="connsiteY25" fmla="*/ 155575 h 365125"/>
                <a:gd name="connsiteX26" fmla="*/ 752475 w 1012825"/>
                <a:gd name="connsiteY26" fmla="*/ 136525 h 365125"/>
                <a:gd name="connsiteX27" fmla="*/ 892175 w 1012825"/>
                <a:gd name="connsiteY27" fmla="*/ 95250 h 365125"/>
                <a:gd name="connsiteX28" fmla="*/ 1012825 w 1012825"/>
                <a:gd name="connsiteY28" fmla="*/ 22225 h 3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12825" h="365125">
                  <a:moveTo>
                    <a:pt x="1012825" y="22225"/>
                  </a:moveTo>
                  <a:lnTo>
                    <a:pt x="920750" y="0"/>
                  </a:lnTo>
                  <a:lnTo>
                    <a:pt x="771525" y="12700"/>
                  </a:lnTo>
                  <a:lnTo>
                    <a:pt x="565150" y="25400"/>
                  </a:lnTo>
                  <a:lnTo>
                    <a:pt x="508000" y="60325"/>
                  </a:lnTo>
                  <a:lnTo>
                    <a:pt x="409575" y="73025"/>
                  </a:lnTo>
                  <a:lnTo>
                    <a:pt x="371475" y="92075"/>
                  </a:lnTo>
                  <a:lnTo>
                    <a:pt x="304800" y="123825"/>
                  </a:lnTo>
                  <a:lnTo>
                    <a:pt x="225425" y="155575"/>
                  </a:lnTo>
                  <a:lnTo>
                    <a:pt x="203200" y="171450"/>
                  </a:lnTo>
                  <a:lnTo>
                    <a:pt x="139700" y="212725"/>
                  </a:lnTo>
                  <a:cubicBezTo>
                    <a:pt x="109757" y="226033"/>
                    <a:pt x="118495" y="218055"/>
                    <a:pt x="107950" y="228600"/>
                  </a:cubicBezTo>
                  <a:lnTo>
                    <a:pt x="44450" y="273050"/>
                  </a:lnTo>
                  <a:lnTo>
                    <a:pt x="22225" y="301625"/>
                  </a:lnTo>
                  <a:lnTo>
                    <a:pt x="0" y="365125"/>
                  </a:lnTo>
                  <a:lnTo>
                    <a:pt x="95250" y="349250"/>
                  </a:lnTo>
                  <a:lnTo>
                    <a:pt x="276225" y="307975"/>
                  </a:lnTo>
                  <a:lnTo>
                    <a:pt x="304800" y="304800"/>
                  </a:lnTo>
                  <a:lnTo>
                    <a:pt x="384175" y="323850"/>
                  </a:lnTo>
                  <a:lnTo>
                    <a:pt x="508000" y="301625"/>
                  </a:lnTo>
                  <a:cubicBezTo>
                    <a:pt x="514350" y="294217"/>
                    <a:pt x="520523" y="286653"/>
                    <a:pt x="527050" y="279400"/>
                  </a:cubicBezTo>
                  <a:cubicBezTo>
                    <a:pt x="539648" y="265402"/>
                    <a:pt x="533829" y="275367"/>
                    <a:pt x="539750" y="263525"/>
                  </a:cubicBezTo>
                  <a:lnTo>
                    <a:pt x="619125" y="196850"/>
                  </a:lnTo>
                  <a:cubicBezTo>
                    <a:pt x="628650" y="193675"/>
                    <a:pt x="638432" y="191187"/>
                    <a:pt x="647700" y="187325"/>
                  </a:cubicBezTo>
                  <a:cubicBezTo>
                    <a:pt x="651222" y="185857"/>
                    <a:pt x="657225" y="180975"/>
                    <a:pt x="657225" y="180975"/>
                  </a:cubicBezTo>
                  <a:lnTo>
                    <a:pt x="708025" y="155575"/>
                  </a:lnTo>
                  <a:lnTo>
                    <a:pt x="752475" y="136525"/>
                  </a:lnTo>
                  <a:lnTo>
                    <a:pt x="892175" y="95250"/>
                  </a:lnTo>
                  <a:lnTo>
                    <a:pt x="1012825" y="22225"/>
                  </a:ln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rgbClr val="339933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6BBABA49-A5BB-49F4-8558-40E0CA7B0ECB}"/>
                </a:ext>
              </a:extLst>
            </p:cNvPr>
            <p:cNvGrpSpPr/>
            <p:nvPr/>
          </p:nvGrpSpPr>
          <p:grpSpPr>
            <a:xfrm>
              <a:off x="3473053" y="2689620"/>
              <a:ext cx="753666" cy="1202531"/>
              <a:chOff x="3473053" y="1488281"/>
              <a:chExt cx="753666" cy="1202531"/>
            </a:xfrm>
          </p:grpSpPr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F00EB126-BD51-440C-91A5-0A121A004A45}"/>
                  </a:ext>
                </a:extLst>
              </p:cNvPr>
              <p:cNvSpPr/>
              <p:nvPr/>
            </p:nvSpPr>
            <p:spPr>
              <a:xfrm>
                <a:off x="4032884" y="1735932"/>
                <a:ext cx="50959" cy="846158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正方形/長方形 215">
                <a:extLst>
                  <a:ext uri="{FF2B5EF4-FFF2-40B4-BE49-F238E27FC236}">
                    <a16:creationId xmlns:a16="http://schemas.microsoft.com/office/drawing/2014/main" id="{F93A96AA-DDEE-4769-8DB1-86975FF37A90}"/>
                  </a:ext>
                </a:extLst>
              </p:cNvPr>
              <p:cNvSpPr/>
              <p:nvPr/>
            </p:nvSpPr>
            <p:spPr>
              <a:xfrm>
                <a:off x="4017169" y="2505892"/>
                <a:ext cx="198834" cy="115864"/>
              </a:xfrm>
              <a:prstGeom prst="rect">
                <a:avLst/>
              </a:prstGeom>
              <a:pattFill prst="dkVert">
                <a:fgClr>
                  <a:sysClr val="window" lastClr="FFFFFF">
                    <a:lumMod val="6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台形 216">
                <a:extLst>
                  <a:ext uri="{FF2B5EF4-FFF2-40B4-BE49-F238E27FC236}">
                    <a16:creationId xmlns:a16="http://schemas.microsoft.com/office/drawing/2014/main" id="{F22C23A3-E32C-4B02-ACF1-18887040E010}"/>
                  </a:ext>
                </a:extLst>
              </p:cNvPr>
              <p:cNvSpPr/>
              <p:nvPr/>
            </p:nvSpPr>
            <p:spPr>
              <a:xfrm>
                <a:off x="4009549" y="1783557"/>
                <a:ext cx="45719" cy="826294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台形 217">
                <a:extLst>
                  <a:ext uri="{FF2B5EF4-FFF2-40B4-BE49-F238E27FC236}">
                    <a16:creationId xmlns:a16="http://schemas.microsoft.com/office/drawing/2014/main" id="{3F8C0251-A16F-41C0-9776-4C640371A2A9}"/>
                  </a:ext>
                </a:extLst>
              </p:cNvPr>
              <p:cNvSpPr/>
              <p:nvPr/>
            </p:nvSpPr>
            <p:spPr>
              <a:xfrm>
                <a:off x="3857625" y="2513894"/>
                <a:ext cx="95250" cy="68264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92F9115B-7975-4679-8E25-C9F3922C00EA}"/>
                  </a:ext>
                </a:extLst>
              </p:cNvPr>
              <p:cNvSpPr/>
              <p:nvPr/>
            </p:nvSpPr>
            <p:spPr>
              <a:xfrm>
                <a:off x="3871913" y="1791889"/>
                <a:ext cx="66675" cy="727915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台形 219">
                <a:extLst>
                  <a:ext uri="{FF2B5EF4-FFF2-40B4-BE49-F238E27FC236}">
                    <a16:creationId xmlns:a16="http://schemas.microsoft.com/office/drawing/2014/main" id="{A300EB86-76A3-4EDA-888F-4F524883886D}"/>
                  </a:ext>
                </a:extLst>
              </p:cNvPr>
              <p:cNvSpPr/>
              <p:nvPr/>
            </p:nvSpPr>
            <p:spPr>
              <a:xfrm>
                <a:off x="3869531" y="1657142"/>
                <a:ext cx="71438" cy="134747"/>
              </a:xfrm>
              <a:prstGeom prst="trapezoid">
                <a:avLst>
                  <a:gd name="adj" fmla="val 41191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正方形/長方形 220">
                <a:extLst>
                  <a:ext uri="{FF2B5EF4-FFF2-40B4-BE49-F238E27FC236}">
                    <a16:creationId xmlns:a16="http://schemas.microsoft.com/office/drawing/2014/main" id="{FE6A7D1D-E9D1-4AAD-B781-389DFC2F8F79}"/>
                  </a:ext>
                </a:extLst>
              </p:cNvPr>
              <p:cNvSpPr/>
              <p:nvPr/>
            </p:nvSpPr>
            <p:spPr>
              <a:xfrm>
                <a:off x="3871913" y="1851420"/>
                <a:ext cx="66675" cy="34686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正方形/長方形 221">
                <a:extLst>
                  <a:ext uri="{FF2B5EF4-FFF2-40B4-BE49-F238E27FC236}">
                    <a16:creationId xmlns:a16="http://schemas.microsoft.com/office/drawing/2014/main" id="{49BEDE4D-0386-4048-ADAE-2697F32ECBD4}"/>
                  </a:ext>
                </a:extLst>
              </p:cNvPr>
              <p:cNvSpPr/>
              <p:nvPr/>
            </p:nvSpPr>
            <p:spPr>
              <a:xfrm>
                <a:off x="3871913" y="1901427"/>
                <a:ext cx="66675" cy="144881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矢印: 五方向 222">
                <a:extLst>
                  <a:ext uri="{FF2B5EF4-FFF2-40B4-BE49-F238E27FC236}">
                    <a16:creationId xmlns:a16="http://schemas.microsoft.com/office/drawing/2014/main" id="{9DB4A118-70E7-422D-AF32-15E28BD7FCE6}"/>
                  </a:ext>
                </a:extLst>
              </p:cNvPr>
              <p:cNvSpPr/>
              <p:nvPr/>
            </p:nvSpPr>
            <p:spPr>
              <a:xfrm rot="16200000">
                <a:off x="3705513" y="2377647"/>
                <a:ext cx="364707" cy="45719"/>
              </a:xfrm>
              <a:prstGeom prst="homePlat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94EC5A6C-EF34-4A34-ABC0-4D36AFC2A7BE}"/>
                  </a:ext>
                </a:extLst>
              </p:cNvPr>
              <p:cNvGrpSpPr/>
              <p:nvPr/>
            </p:nvGrpSpPr>
            <p:grpSpPr>
              <a:xfrm>
                <a:off x="3473053" y="1488281"/>
                <a:ext cx="202407" cy="1202531"/>
                <a:chOff x="777081" y="1488281"/>
                <a:chExt cx="202407" cy="1202531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9B150589-1104-46A8-8DD0-B5E3183A51CC}"/>
                    </a:ext>
                  </a:extLst>
                </p:cNvPr>
                <p:cNvSpPr/>
                <p:nvPr/>
              </p:nvSpPr>
              <p:spPr>
                <a:xfrm>
                  <a:off x="931863" y="1688306"/>
                  <a:ext cx="47625" cy="134747"/>
                </a:xfrm>
                <a:custGeom>
                  <a:avLst/>
                  <a:gdLst>
                    <a:gd name="connsiteX0" fmla="*/ 0 w 47625"/>
                    <a:gd name="connsiteY0" fmla="*/ 0 h 134747"/>
                    <a:gd name="connsiteX1" fmla="*/ 47625 w 47625"/>
                    <a:gd name="connsiteY1" fmla="*/ 0 h 134747"/>
                    <a:gd name="connsiteX2" fmla="*/ 47625 w 47625"/>
                    <a:gd name="connsiteY2" fmla="*/ 134747 h 134747"/>
                    <a:gd name="connsiteX3" fmla="*/ 0 w 47625"/>
                    <a:gd name="connsiteY3" fmla="*/ 134747 h 134747"/>
                    <a:gd name="connsiteX4" fmla="*/ 0 w 47625"/>
                    <a:gd name="connsiteY4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134747">
                      <a:moveTo>
                        <a:pt x="0" y="0"/>
                      </a:moveTo>
                      <a:lnTo>
                        <a:pt x="47625" y="0"/>
                      </a:lnTo>
                      <a:lnTo>
                        <a:pt x="47625" y="134747"/>
                      </a:lnTo>
                      <a:lnTo>
                        <a:pt x="0" y="1347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5A8ACA34-E87C-4974-B6D5-CB2E8C3D85C6}"/>
                    </a:ext>
                  </a:extLst>
                </p:cNvPr>
                <p:cNvSpPr/>
                <p:nvPr/>
              </p:nvSpPr>
              <p:spPr>
                <a:xfrm>
                  <a:off x="886480" y="2016919"/>
                  <a:ext cx="93008" cy="134747"/>
                </a:xfrm>
                <a:custGeom>
                  <a:avLst/>
                  <a:gdLst>
                    <a:gd name="connsiteX0" fmla="*/ 20128 w 93008"/>
                    <a:gd name="connsiteY0" fmla="*/ 0 h 134747"/>
                    <a:gd name="connsiteX1" fmla="*/ 93008 w 93008"/>
                    <a:gd name="connsiteY1" fmla="*/ 0 h 134747"/>
                    <a:gd name="connsiteX2" fmla="*/ 93008 w 93008"/>
                    <a:gd name="connsiteY2" fmla="*/ 134747 h 134747"/>
                    <a:gd name="connsiteX3" fmla="*/ 0 w 93008"/>
                    <a:gd name="connsiteY3" fmla="*/ 134747 h 134747"/>
                    <a:gd name="connsiteX4" fmla="*/ 20128 w 93008"/>
                    <a:gd name="connsiteY4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008" h="134747">
                      <a:moveTo>
                        <a:pt x="20128" y="0"/>
                      </a:moveTo>
                      <a:lnTo>
                        <a:pt x="93008" y="0"/>
                      </a:lnTo>
                      <a:lnTo>
                        <a:pt x="93008" y="134747"/>
                      </a:lnTo>
                      <a:lnTo>
                        <a:pt x="0" y="134747"/>
                      </a:lnTo>
                      <a:lnTo>
                        <a:pt x="20128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64C00801-152E-4568-A77C-7C33292D8FD8}"/>
                    </a:ext>
                  </a:extLst>
                </p:cNvPr>
                <p:cNvSpPr/>
                <p:nvPr/>
              </p:nvSpPr>
              <p:spPr>
                <a:xfrm>
                  <a:off x="832586" y="2338388"/>
                  <a:ext cx="146902" cy="134747"/>
                </a:xfrm>
                <a:custGeom>
                  <a:avLst/>
                  <a:gdLst>
                    <a:gd name="connsiteX0" fmla="*/ 26002 w 146902"/>
                    <a:gd name="connsiteY0" fmla="*/ 0 h 134747"/>
                    <a:gd name="connsiteX1" fmla="*/ 146902 w 146902"/>
                    <a:gd name="connsiteY1" fmla="*/ 0 h 134747"/>
                    <a:gd name="connsiteX2" fmla="*/ 146902 w 146902"/>
                    <a:gd name="connsiteY2" fmla="*/ 134747 h 134747"/>
                    <a:gd name="connsiteX3" fmla="*/ 0 w 146902"/>
                    <a:gd name="connsiteY3" fmla="*/ 134747 h 134747"/>
                    <a:gd name="connsiteX4" fmla="*/ 13552 w 146902"/>
                    <a:gd name="connsiteY4" fmla="*/ 83343 h 134747"/>
                    <a:gd name="connsiteX5" fmla="*/ 26002 w 146902"/>
                    <a:gd name="connsiteY5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6902" h="134747">
                      <a:moveTo>
                        <a:pt x="26002" y="0"/>
                      </a:moveTo>
                      <a:lnTo>
                        <a:pt x="146902" y="0"/>
                      </a:lnTo>
                      <a:lnTo>
                        <a:pt x="146902" y="134747"/>
                      </a:lnTo>
                      <a:lnTo>
                        <a:pt x="0" y="134747"/>
                      </a:lnTo>
                      <a:lnTo>
                        <a:pt x="13552" y="83343"/>
                      </a:lnTo>
                      <a:lnTo>
                        <a:pt x="26002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15BA2971-3772-4922-A64E-59665295A4BB}"/>
                    </a:ext>
                  </a:extLst>
                </p:cNvPr>
                <p:cNvSpPr/>
                <p:nvPr/>
              </p:nvSpPr>
              <p:spPr>
                <a:xfrm>
                  <a:off x="931863" y="1488281"/>
                  <a:ext cx="47625" cy="200025"/>
                </a:xfrm>
                <a:custGeom>
                  <a:avLst/>
                  <a:gdLst>
                    <a:gd name="connsiteX0" fmla="*/ 0 w 47625"/>
                    <a:gd name="connsiteY0" fmla="*/ 0 h 200025"/>
                    <a:gd name="connsiteX1" fmla="*/ 47625 w 47625"/>
                    <a:gd name="connsiteY1" fmla="*/ 0 h 200025"/>
                    <a:gd name="connsiteX2" fmla="*/ 47625 w 47625"/>
                    <a:gd name="connsiteY2" fmla="*/ 200025 h 200025"/>
                    <a:gd name="connsiteX3" fmla="*/ 0 w 47625"/>
                    <a:gd name="connsiteY3" fmla="*/ 200025 h 200025"/>
                    <a:gd name="connsiteX4" fmla="*/ 0 w 47625"/>
                    <a:gd name="connsiteY4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200025">
                      <a:moveTo>
                        <a:pt x="0" y="0"/>
                      </a:moveTo>
                      <a:lnTo>
                        <a:pt x="47625" y="0"/>
                      </a:lnTo>
                      <a:lnTo>
                        <a:pt x="47625" y="200025"/>
                      </a:lnTo>
                      <a:lnTo>
                        <a:pt x="0" y="2000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C8B4422-3591-4AC4-A415-6BF725600CD5}"/>
                    </a:ext>
                  </a:extLst>
                </p:cNvPr>
                <p:cNvSpPr/>
                <p:nvPr/>
              </p:nvSpPr>
              <p:spPr>
                <a:xfrm>
                  <a:off x="906608" y="1823052"/>
                  <a:ext cx="72880" cy="193866"/>
                </a:xfrm>
                <a:custGeom>
                  <a:avLst/>
                  <a:gdLst>
                    <a:gd name="connsiteX0" fmla="*/ 25255 w 72880"/>
                    <a:gd name="connsiteY0" fmla="*/ 0 h 193866"/>
                    <a:gd name="connsiteX1" fmla="*/ 72880 w 72880"/>
                    <a:gd name="connsiteY1" fmla="*/ 0 h 193866"/>
                    <a:gd name="connsiteX2" fmla="*/ 72880 w 72880"/>
                    <a:gd name="connsiteY2" fmla="*/ 193866 h 193866"/>
                    <a:gd name="connsiteX3" fmla="*/ 0 w 72880"/>
                    <a:gd name="connsiteY3" fmla="*/ 193866 h 193866"/>
                    <a:gd name="connsiteX4" fmla="*/ 25255 w 72880"/>
                    <a:gd name="connsiteY4" fmla="*/ 24797 h 193866"/>
                    <a:gd name="connsiteX5" fmla="*/ 25255 w 72880"/>
                    <a:gd name="connsiteY5" fmla="*/ 0 h 193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880" h="193866">
                      <a:moveTo>
                        <a:pt x="25255" y="0"/>
                      </a:moveTo>
                      <a:lnTo>
                        <a:pt x="72880" y="0"/>
                      </a:lnTo>
                      <a:lnTo>
                        <a:pt x="72880" y="193866"/>
                      </a:lnTo>
                      <a:lnTo>
                        <a:pt x="0" y="193866"/>
                      </a:lnTo>
                      <a:lnTo>
                        <a:pt x="25255" y="24797"/>
                      </a:lnTo>
                      <a:lnTo>
                        <a:pt x="25255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94D7DAEC-957A-4800-A068-322B758E10F4}"/>
                    </a:ext>
                  </a:extLst>
                </p:cNvPr>
                <p:cNvSpPr/>
                <p:nvPr/>
              </p:nvSpPr>
              <p:spPr>
                <a:xfrm>
                  <a:off x="858588" y="2151665"/>
                  <a:ext cx="120900" cy="186722"/>
                </a:xfrm>
                <a:custGeom>
                  <a:avLst/>
                  <a:gdLst>
                    <a:gd name="connsiteX0" fmla="*/ 27892 w 120900"/>
                    <a:gd name="connsiteY0" fmla="*/ 0 h 186722"/>
                    <a:gd name="connsiteX1" fmla="*/ 120900 w 120900"/>
                    <a:gd name="connsiteY1" fmla="*/ 0 h 186722"/>
                    <a:gd name="connsiteX2" fmla="*/ 120900 w 120900"/>
                    <a:gd name="connsiteY2" fmla="*/ 186722 h 186722"/>
                    <a:gd name="connsiteX3" fmla="*/ 0 w 120900"/>
                    <a:gd name="connsiteY3" fmla="*/ 186722 h 186722"/>
                    <a:gd name="connsiteX4" fmla="*/ 27892 w 120900"/>
                    <a:gd name="connsiteY4" fmla="*/ 0 h 18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900" h="186722">
                      <a:moveTo>
                        <a:pt x="27892" y="0"/>
                      </a:moveTo>
                      <a:lnTo>
                        <a:pt x="120900" y="0"/>
                      </a:lnTo>
                      <a:lnTo>
                        <a:pt x="120900" y="186722"/>
                      </a:lnTo>
                      <a:lnTo>
                        <a:pt x="0" y="186722"/>
                      </a:lnTo>
                      <a:lnTo>
                        <a:pt x="27892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8A9299F6-9333-4C33-87F6-961336958B41}"/>
                    </a:ext>
                  </a:extLst>
                </p:cNvPr>
                <p:cNvSpPr/>
                <p:nvPr/>
              </p:nvSpPr>
              <p:spPr>
                <a:xfrm>
                  <a:off x="777081" y="2473134"/>
                  <a:ext cx="202407" cy="217678"/>
                </a:xfrm>
                <a:custGeom>
                  <a:avLst/>
                  <a:gdLst>
                    <a:gd name="connsiteX0" fmla="*/ 55505 w 202407"/>
                    <a:gd name="connsiteY0" fmla="*/ 0 h 217678"/>
                    <a:gd name="connsiteX1" fmla="*/ 202407 w 202407"/>
                    <a:gd name="connsiteY1" fmla="*/ 0 h 217678"/>
                    <a:gd name="connsiteX2" fmla="*/ 202407 w 202407"/>
                    <a:gd name="connsiteY2" fmla="*/ 217678 h 217678"/>
                    <a:gd name="connsiteX3" fmla="*/ 0 w 202407"/>
                    <a:gd name="connsiteY3" fmla="*/ 210534 h 217678"/>
                    <a:gd name="connsiteX4" fmla="*/ 55505 w 202407"/>
                    <a:gd name="connsiteY4" fmla="*/ 0 h 217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2407" h="217678">
                      <a:moveTo>
                        <a:pt x="55505" y="0"/>
                      </a:moveTo>
                      <a:lnTo>
                        <a:pt x="202407" y="0"/>
                      </a:lnTo>
                      <a:lnTo>
                        <a:pt x="202407" y="217678"/>
                      </a:lnTo>
                      <a:lnTo>
                        <a:pt x="0" y="210534"/>
                      </a:lnTo>
                      <a:lnTo>
                        <a:pt x="55505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5A5028C-8E29-444B-8F2B-8C6FE821AAD0}"/>
                  </a:ext>
                </a:extLst>
              </p:cNvPr>
              <p:cNvGrpSpPr/>
              <p:nvPr/>
            </p:nvGrpSpPr>
            <p:grpSpPr>
              <a:xfrm>
                <a:off x="3582591" y="1488281"/>
                <a:ext cx="202407" cy="1202531"/>
                <a:chOff x="777081" y="1488281"/>
                <a:chExt cx="202407" cy="1202531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ACC41192-716A-4B35-BBD9-078FDC5A23AA}"/>
                    </a:ext>
                  </a:extLst>
                </p:cNvPr>
                <p:cNvSpPr/>
                <p:nvPr/>
              </p:nvSpPr>
              <p:spPr>
                <a:xfrm>
                  <a:off x="931863" y="1688306"/>
                  <a:ext cx="47625" cy="134747"/>
                </a:xfrm>
                <a:custGeom>
                  <a:avLst/>
                  <a:gdLst>
                    <a:gd name="connsiteX0" fmla="*/ 0 w 47625"/>
                    <a:gd name="connsiteY0" fmla="*/ 0 h 134747"/>
                    <a:gd name="connsiteX1" fmla="*/ 47625 w 47625"/>
                    <a:gd name="connsiteY1" fmla="*/ 0 h 134747"/>
                    <a:gd name="connsiteX2" fmla="*/ 47625 w 47625"/>
                    <a:gd name="connsiteY2" fmla="*/ 134747 h 134747"/>
                    <a:gd name="connsiteX3" fmla="*/ 0 w 47625"/>
                    <a:gd name="connsiteY3" fmla="*/ 134747 h 134747"/>
                    <a:gd name="connsiteX4" fmla="*/ 0 w 47625"/>
                    <a:gd name="connsiteY4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134747">
                      <a:moveTo>
                        <a:pt x="0" y="0"/>
                      </a:moveTo>
                      <a:lnTo>
                        <a:pt x="47625" y="0"/>
                      </a:lnTo>
                      <a:lnTo>
                        <a:pt x="47625" y="134747"/>
                      </a:lnTo>
                      <a:lnTo>
                        <a:pt x="0" y="1347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22AD44C-5965-452D-88F9-50C1C28FD78D}"/>
                    </a:ext>
                  </a:extLst>
                </p:cNvPr>
                <p:cNvSpPr/>
                <p:nvPr/>
              </p:nvSpPr>
              <p:spPr>
                <a:xfrm>
                  <a:off x="886480" y="2016919"/>
                  <a:ext cx="93008" cy="134747"/>
                </a:xfrm>
                <a:custGeom>
                  <a:avLst/>
                  <a:gdLst>
                    <a:gd name="connsiteX0" fmla="*/ 20128 w 93008"/>
                    <a:gd name="connsiteY0" fmla="*/ 0 h 134747"/>
                    <a:gd name="connsiteX1" fmla="*/ 93008 w 93008"/>
                    <a:gd name="connsiteY1" fmla="*/ 0 h 134747"/>
                    <a:gd name="connsiteX2" fmla="*/ 93008 w 93008"/>
                    <a:gd name="connsiteY2" fmla="*/ 134747 h 134747"/>
                    <a:gd name="connsiteX3" fmla="*/ 0 w 93008"/>
                    <a:gd name="connsiteY3" fmla="*/ 134747 h 134747"/>
                    <a:gd name="connsiteX4" fmla="*/ 20128 w 93008"/>
                    <a:gd name="connsiteY4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008" h="134747">
                      <a:moveTo>
                        <a:pt x="20128" y="0"/>
                      </a:moveTo>
                      <a:lnTo>
                        <a:pt x="93008" y="0"/>
                      </a:lnTo>
                      <a:lnTo>
                        <a:pt x="93008" y="134747"/>
                      </a:lnTo>
                      <a:lnTo>
                        <a:pt x="0" y="134747"/>
                      </a:lnTo>
                      <a:lnTo>
                        <a:pt x="20128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158A41D4-BD11-48E2-B06B-236B8A796D7B}"/>
                    </a:ext>
                  </a:extLst>
                </p:cNvPr>
                <p:cNvSpPr/>
                <p:nvPr/>
              </p:nvSpPr>
              <p:spPr>
                <a:xfrm>
                  <a:off x="832586" y="2338388"/>
                  <a:ext cx="146902" cy="134747"/>
                </a:xfrm>
                <a:custGeom>
                  <a:avLst/>
                  <a:gdLst>
                    <a:gd name="connsiteX0" fmla="*/ 26002 w 146902"/>
                    <a:gd name="connsiteY0" fmla="*/ 0 h 134747"/>
                    <a:gd name="connsiteX1" fmla="*/ 146902 w 146902"/>
                    <a:gd name="connsiteY1" fmla="*/ 0 h 134747"/>
                    <a:gd name="connsiteX2" fmla="*/ 146902 w 146902"/>
                    <a:gd name="connsiteY2" fmla="*/ 134747 h 134747"/>
                    <a:gd name="connsiteX3" fmla="*/ 0 w 146902"/>
                    <a:gd name="connsiteY3" fmla="*/ 134747 h 134747"/>
                    <a:gd name="connsiteX4" fmla="*/ 13552 w 146902"/>
                    <a:gd name="connsiteY4" fmla="*/ 83343 h 134747"/>
                    <a:gd name="connsiteX5" fmla="*/ 26002 w 146902"/>
                    <a:gd name="connsiteY5" fmla="*/ 0 h 134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6902" h="134747">
                      <a:moveTo>
                        <a:pt x="26002" y="0"/>
                      </a:moveTo>
                      <a:lnTo>
                        <a:pt x="146902" y="0"/>
                      </a:lnTo>
                      <a:lnTo>
                        <a:pt x="146902" y="134747"/>
                      </a:lnTo>
                      <a:lnTo>
                        <a:pt x="0" y="134747"/>
                      </a:lnTo>
                      <a:lnTo>
                        <a:pt x="13552" y="83343"/>
                      </a:lnTo>
                      <a:lnTo>
                        <a:pt x="26002" y="0"/>
                      </a:lnTo>
                      <a:close/>
                    </a:path>
                  </a:pathLst>
                </a:custGeom>
                <a:pattFill prst="openDmnd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11989494-2FBC-4BE7-BD74-8C2A8A307B74}"/>
                    </a:ext>
                  </a:extLst>
                </p:cNvPr>
                <p:cNvSpPr/>
                <p:nvPr/>
              </p:nvSpPr>
              <p:spPr>
                <a:xfrm>
                  <a:off x="931863" y="1488281"/>
                  <a:ext cx="47625" cy="200025"/>
                </a:xfrm>
                <a:custGeom>
                  <a:avLst/>
                  <a:gdLst>
                    <a:gd name="connsiteX0" fmla="*/ 0 w 47625"/>
                    <a:gd name="connsiteY0" fmla="*/ 0 h 200025"/>
                    <a:gd name="connsiteX1" fmla="*/ 47625 w 47625"/>
                    <a:gd name="connsiteY1" fmla="*/ 0 h 200025"/>
                    <a:gd name="connsiteX2" fmla="*/ 47625 w 47625"/>
                    <a:gd name="connsiteY2" fmla="*/ 200025 h 200025"/>
                    <a:gd name="connsiteX3" fmla="*/ 0 w 47625"/>
                    <a:gd name="connsiteY3" fmla="*/ 200025 h 200025"/>
                    <a:gd name="connsiteX4" fmla="*/ 0 w 47625"/>
                    <a:gd name="connsiteY4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625" h="200025">
                      <a:moveTo>
                        <a:pt x="0" y="0"/>
                      </a:moveTo>
                      <a:lnTo>
                        <a:pt x="47625" y="0"/>
                      </a:lnTo>
                      <a:lnTo>
                        <a:pt x="47625" y="200025"/>
                      </a:lnTo>
                      <a:lnTo>
                        <a:pt x="0" y="2000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445F1BDF-825A-4436-B739-8691CFA87DE2}"/>
                    </a:ext>
                  </a:extLst>
                </p:cNvPr>
                <p:cNvSpPr/>
                <p:nvPr/>
              </p:nvSpPr>
              <p:spPr>
                <a:xfrm>
                  <a:off x="906608" y="1823052"/>
                  <a:ext cx="72880" cy="193866"/>
                </a:xfrm>
                <a:custGeom>
                  <a:avLst/>
                  <a:gdLst>
                    <a:gd name="connsiteX0" fmla="*/ 25255 w 72880"/>
                    <a:gd name="connsiteY0" fmla="*/ 0 h 193866"/>
                    <a:gd name="connsiteX1" fmla="*/ 72880 w 72880"/>
                    <a:gd name="connsiteY1" fmla="*/ 0 h 193866"/>
                    <a:gd name="connsiteX2" fmla="*/ 72880 w 72880"/>
                    <a:gd name="connsiteY2" fmla="*/ 193866 h 193866"/>
                    <a:gd name="connsiteX3" fmla="*/ 0 w 72880"/>
                    <a:gd name="connsiteY3" fmla="*/ 193866 h 193866"/>
                    <a:gd name="connsiteX4" fmla="*/ 25255 w 72880"/>
                    <a:gd name="connsiteY4" fmla="*/ 24797 h 193866"/>
                    <a:gd name="connsiteX5" fmla="*/ 25255 w 72880"/>
                    <a:gd name="connsiteY5" fmla="*/ 0 h 193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880" h="193866">
                      <a:moveTo>
                        <a:pt x="25255" y="0"/>
                      </a:moveTo>
                      <a:lnTo>
                        <a:pt x="72880" y="0"/>
                      </a:lnTo>
                      <a:lnTo>
                        <a:pt x="72880" y="193866"/>
                      </a:lnTo>
                      <a:lnTo>
                        <a:pt x="0" y="193866"/>
                      </a:lnTo>
                      <a:lnTo>
                        <a:pt x="25255" y="24797"/>
                      </a:lnTo>
                      <a:lnTo>
                        <a:pt x="25255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C9B397F-DE2B-49E4-82E9-FBEEB6E99303}"/>
                    </a:ext>
                  </a:extLst>
                </p:cNvPr>
                <p:cNvSpPr/>
                <p:nvPr/>
              </p:nvSpPr>
              <p:spPr>
                <a:xfrm>
                  <a:off x="858588" y="2151665"/>
                  <a:ext cx="120900" cy="186722"/>
                </a:xfrm>
                <a:custGeom>
                  <a:avLst/>
                  <a:gdLst>
                    <a:gd name="connsiteX0" fmla="*/ 27892 w 120900"/>
                    <a:gd name="connsiteY0" fmla="*/ 0 h 186722"/>
                    <a:gd name="connsiteX1" fmla="*/ 120900 w 120900"/>
                    <a:gd name="connsiteY1" fmla="*/ 0 h 186722"/>
                    <a:gd name="connsiteX2" fmla="*/ 120900 w 120900"/>
                    <a:gd name="connsiteY2" fmla="*/ 186722 h 186722"/>
                    <a:gd name="connsiteX3" fmla="*/ 0 w 120900"/>
                    <a:gd name="connsiteY3" fmla="*/ 186722 h 186722"/>
                    <a:gd name="connsiteX4" fmla="*/ 27892 w 120900"/>
                    <a:gd name="connsiteY4" fmla="*/ 0 h 18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900" h="186722">
                      <a:moveTo>
                        <a:pt x="27892" y="0"/>
                      </a:moveTo>
                      <a:lnTo>
                        <a:pt x="120900" y="0"/>
                      </a:lnTo>
                      <a:lnTo>
                        <a:pt x="120900" y="186722"/>
                      </a:lnTo>
                      <a:lnTo>
                        <a:pt x="0" y="186722"/>
                      </a:lnTo>
                      <a:lnTo>
                        <a:pt x="27892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53C63A50-442D-4807-9EE9-34DF1603BA95}"/>
                    </a:ext>
                  </a:extLst>
                </p:cNvPr>
                <p:cNvSpPr/>
                <p:nvPr/>
              </p:nvSpPr>
              <p:spPr>
                <a:xfrm>
                  <a:off x="777081" y="2473134"/>
                  <a:ext cx="202407" cy="217678"/>
                </a:xfrm>
                <a:custGeom>
                  <a:avLst/>
                  <a:gdLst>
                    <a:gd name="connsiteX0" fmla="*/ 55505 w 202407"/>
                    <a:gd name="connsiteY0" fmla="*/ 0 h 217678"/>
                    <a:gd name="connsiteX1" fmla="*/ 202407 w 202407"/>
                    <a:gd name="connsiteY1" fmla="*/ 0 h 217678"/>
                    <a:gd name="connsiteX2" fmla="*/ 202407 w 202407"/>
                    <a:gd name="connsiteY2" fmla="*/ 217678 h 217678"/>
                    <a:gd name="connsiteX3" fmla="*/ 0 w 202407"/>
                    <a:gd name="connsiteY3" fmla="*/ 210534 h 217678"/>
                    <a:gd name="connsiteX4" fmla="*/ 55505 w 202407"/>
                    <a:gd name="connsiteY4" fmla="*/ 0 h 217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2407" h="217678">
                      <a:moveTo>
                        <a:pt x="55505" y="0"/>
                      </a:moveTo>
                      <a:lnTo>
                        <a:pt x="202407" y="0"/>
                      </a:lnTo>
                      <a:lnTo>
                        <a:pt x="202407" y="217678"/>
                      </a:lnTo>
                      <a:lnTo>
                        <a:pt x="0" y="210534"/>
                      </a:lnTo>
                      <a:lnTo>
                        <a:pt x="55505" y="0"/>
                      </a:ln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6" name="台形 225">
                <a:extLst>
                  <a:ext uri="{FF2B5EF4-FFF2-40B4-BE49-F238E27FC236}">
                    <a16:creationId xmlns:a16="http://schemas.microsoft.com/office/drawing/2014/main" id="{923465CB-1C6F-4C09-89AC-722B8A0B109D}"/>
                  </a:ext>
                </a:extLst>
              </p:cNvPr>
              <p:cNvSpPr/>
              <p:nvPr/>
            </p:nvSpPr>
            <p:spPr>
              <a:xfrm>
                <a:off x="3969544" y="2089570"/>
                <a:ext cx="95250" cy="520280"/>
              </a:xfrm>
              <a:prstGeom prst="trapezoid">
                <a:avLst>
                  <a:gd name="adj" fmla="val 1750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6B5E5D3D-98F4-4142-A0E1-2EA6F74D69A5}"/>
                  </a:ext>
                </a:extLst>
              </p:cNvPr>
              <p:cNvSpPr/>
              <p:nvPr/>
            </p:nvSpPr>
            <p:spPr>
              <a:xfrm>
                <a:off x="3807619" y="2582091"/>
                <a:ext cx="247650" cy="101577"/>
              </a:xfrm>
              <a:prstGeom prst="rect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D44575BF-9A1B-45FF-934D-EE9737A2A11A}"/>
                  </a:ext>
                </a:extLst>
              </p:cNvPr>
              <p:cNvSpPr/>
              <p:nvPr/>
            </p:nvSpPr>
            <p:spPr>
              <a:xfrm>
                <a:off x="4048125" y="2582872"/>
                <a:ext cx="178594" cy="100796"/>
              </a:xfrm>
              <a:prstGeom prst="rect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A27CB362-C67D-4940-BFB5-DCCB396A4DCF}"/>
                </a:ext>
              </a:extLst>
            </p:cNvPr>
            <p:cNvGrpSpPr/>
            <p:nvPr/>
          </p:nvGrpSpPr>
          <p:grpSpPr>
            <a:xfrm>
              <a:off x="3162300" y="3613151"/>
              <a:ext cx="3057525" cy="695325"/>
              <a:chOff x="3162300" y="3613151"/>
              <a:chExt cx="3057525" cy="695325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D0C5DA0-6556-46A8-ACCF-7F9FF88C19A7}"/>
                  </a:ext>
                </a:extLst>
              </p:cNvPr>
              <p:cNvSpPr/>
              <p:nvPr/>
            </p:nvSpPr>
            <p:spPr>
              <a:xfrm>
                <a:off x="3162300" y="3625851"/>
                <a:ext cx="3057525" cy="682625"/>
              </a:xfrm>
              <a:custGeom>
                <a:avLst/>
                <a:gdLst>
                  <a:gd name="connsiteX0" fmla="*/ 0 w 3070225"/>
                  <a:gd name="connsiteY0" fmla="*/ 666750 h 666750"/>
                  <a:gd name="connsiteX1" fmla="*/ 31750 w 3070225"/>
                  <a:gd name="connsiteY1" fmla="*/ 495300 h 666750"/>
                  <a:gd name="connsiteX2" fmla="*/ 152400 w 3070225"/>
                  <a:gd name="connsiteY2" fmla="*/ 358775 h 666750"/>
                  <a:gd name="connsiteX3" fmla="*/ 304800 w 3070225"/>
                  <a:gd name="connsiteY3" fmla="*/ 304800 h 666750"/>
                  <a:gd name="connsiteX4" fmla="*/ 590550 w 3070225"/>
                  <a:gd name="connsiteY4" fmla="*/ 327025 h 666750"/>
                  <a:gd name="connsiteX5" fmla="*/ 736600 w 3070225"/>
                  <a:gd name="connsiteY5" fmla="*/ 244475 h 666750"/>
                  <a:gd name="connsiteX6" fmla="*/ 1219200 w 3070225"/>
                  <a:gd name="connsiteY6" fmla="*/ 247650 h 666750"/>
                  <a:gd name="connsiteX7" fmla="*/ 1257300 w 3070225"/>
                  <a:gd name="connsiteY7" fmla="*/ 247650 h 666750"/>
                  <a:gd name="connsiteX8" fmla="*/ 1698625 w 3070225"/>
                  <a:gd name="connsiteY8" fmla="*/ 241300 h 666750"/>
                  <a:gd name="connsiteX9" fmla="*/ 1905000 w 3070225"/>
                  <a:gd name="connsiteY9" fmla="*/ 292100 h 666750"/>
                  <a:gd name="connsiteX10" fmla="*/ 2120900 w 3070225"/>
                  <a:gd name="connsiteY10" fmla="*/ 177800 h 666750"/>
                  <a:gd name="connsiteX11" fmla="*/ 2263775 w 3070225"/>
                  <a:gd name="connsiteY11" fmla="*/ 82550 h 666750"/>
                  <a:gd name="connsiteX12" fmla="*/ 2336800 w 3070225"/>
                  <a:gd name="connsiteY12" fmla="*/ 6350 h 666750"/>
                  <a:gd name="connsiteX13" fmla="*/ 2530475 w 3070225"/>
                  <a:gd name="connsiteY13" fmla="*/ 0 h 666750"/>
                  <a:gd name="connsiteX14" fmla="*/ 2733675 w 3070225"/>
                  <a:gd name="connsiteY14" fmla="*/ 104775 h 666750"/>
                  <a:gd name="connsiteX15" fmla="*/ 2867025 w 3070225"/>
                  <a:gd name="connsiteY15" fmla="*/ 177800 h 666750"/>
                  <a:gd name="connsiteX16" fmla="*/ 2882900 w 3070225"/>
                  <a:gd name="connsiteY16" fmla="*/ 336550 h 666750"/>
                  <a:gd name="connsiteX17" fmla="*/ 2971800 w 3070225"/>
                  <a:gd name="connsiteY17" fmla="*/ 479425 h 666750"/>
                  <a:gd name="connsiteX18" fmla="*/ 3070225 w 3070225"/>
                  <a:gd name="connsiteY18" fmla="*/ 663575 h 666750"/>
                  <a:gd name="connsiteX19" fmla="*/ 0 w 3070225"/>
                  <a:gd name="connsiteY19" fmla="*/ 666750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070225" h="666750">
                    <a:moveTo>
                      <a:pt x="0" y="666750"/>
                    </a:moveTo>
                    <a:lnTo>
                      <a:pt x="31750" y="495300"/>
                    </a:lnTo>
                    <a:lnTo>
                      <a:pt x="152400" y="358775"/>
                    </a:lnTo>
                    <a:lnTo>
                      <a:pt x="304800" y="304800"/>
                    </a:lnTo>
                    <a:lnTo>
                      <a:pt x="590550" y="327025"/>
                    </a:lnTo>
                    <a:lnTo>
                      <a:pt x="736600" y="244475"/>
                    </a:lnTo>
                    <a:lnTo>
                      <a:pt x="1219200" y="247650"/>
                    </a:lnTo>
                    <a:lnTo>
                      <a:pt x="1257300" y="247650"/>
                    </a:lnTo>
                    <a:lnTo>
                      <a:pt x="1698625" y="241300"/>
                    </a:lnTo>
                    <a:lnTo>
                      <a:pt x="1905000" y="292100"/>
                    </a:lnTo>
                    <a:lnTo>
                      <a:pt x="2120900" y="177800"/>
                    </a:lnTo>
                    <a:lnTo>
                      <a:pt x="2263775" y="82550"/>
                    </a:lnTo>
                    <a:lnTo>
                      <a:pt x="2336800" y="6350"/>
                    </a:lnTo>
                    <a:lnTo>
                      <a:pt x="2530475" y="0"/>
                    </a:lnTo>
                    <a:lnTo>
                      <a:pt x="2733675" y="104775"/>
                    </a:lnTo>
                    <a:lnTo>
                      <a:pt x="2867025" y="177800"/>
                    </a:lnTo>
                    <a:lnTo>
                      <a:pt x="2882900" y="336550"/>
                    </a:lnTo>
                    <a:lnTo>
                      <a:pt x="2971800" y="479425"/>
                    </a:lnTo>
                    <a:lnTo>
                      <a:pt x="3070225" y="663575"/>
                    </a:lnTo>
                    <a:lnTo>
                      <a:pt x="0" y="666750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76FF0B30-2338-476D-A664-7375A90B1AA1}"/>
                  </a:ext>
                </a:extLst>
              </p:cNvPr>
              <p:cNvSpPr/>
              <p:nvPr/>
            </p:nvSpPr>
            <p:spPr>
              <a:xfrm>
                <a:off x="3171825" y="3841751"/>
                <a:ext cx="1152525" cy="365125"/>
              </a:xfrm>
              <a:custGeom>
                <a:avLst/>
                <a:gdLst>
                  <a:gd name="connsiteX0" fmla="*/ 1117600 w 1152525"/>
                  <a:gd name="connsiteY0" fmla="*/ 66675 h 365125"/>
                  <a:gd name="connsiteX1" fmla="*/ 1016000 w 1152525"/>
                  <a:gd name="connsiteY1" fmla="*/ 22225 h 365125"/>
                  <a:gd name="connsiteX2" fmla="*/ 860425 w 1152525"/>
                  <a:gd name="connsiteY2" fmla="*/ 22225 h 365125"/>
                  <a:gd name="connsiteX3" fmla="*/ 736600 w 1152525"/>
                  <a:gd name="connsiteY3" fmla="*/ 0 h 365125"/>
                  <a:gd name="connsiteX4" fmla="*/ 685800 w 1152525"/>
                  <a:gd name="connsiteY4" fmla="*/ 12700 h 365125"/>
                  <a:gd name="connsiteX5" fmla="*/ 628650 w 1152525"/>
                  <a:gd name="connsiteY5" fmla="*/ 76200 h 365125"/>
                  <a:gd name="connsiteX6" fmla="*/ 577850 w 1152525"/>
                  <a:gd name="connsiteY6" fmla="*/ 88900 h 365125"/>
                  <a:gd name="connsiteX7" fmla="*/ 438150 w 1152525"/>
                  <a:gd name="connsiteY7" fmla="*/ 76200 h 365125"/>
                  <a:gd name="connsiteX8" fmla="*/ 292100 w 1152525"/>
                  <a:gd name="connsiteY8" fmla="*/ 38100 h 365125"/>
                  <a:gd name="connsiteX9" fmla="*/ 228600 w 1152525"/>
                  <a:gd name="connsiteY9" fmla="*/ 38100 h 365125"/>
                  <a:gd name="connsiteX10" fmla="*/ 155575 w 1152525"/>
                  <a:gd name="connsiteY10" fmla="*/ 111125 h 365125"/>
                  <a:gd name="connsiteX11" fmla="*/ 98425 w 1152525"/>
                  <a:gd name="connsiteY11" fmla="*/ 136525 h 365125"/>
                  <a:gd name="connsiteX12" fmla="*/ 15875 w 1152525"/>
                  <a:gd name="connsiteY12" fmla="*/ 180975 h 365125"/>
                  <a:gd name="connsiteX13" fmla="*/ 9525 w 1152525"/>
                  <a:gd name="connsiteY13" fmla="*/ 269875 h 365125"/>
                  <a:gd name="connsiteX14" fmla="*/ 0 w 1152525"/>
                  <a:gd name="connsiteY14" fmla="*/ 336550 h 365125"/>
                  <a:gd name="connsiteX15" fmla="*/ 57150 w 1152525"/>
                  <a:gd name="connsiteY15" fmla="*/ 365125 h 365125"/>
                  <a:gd name="connsiteX16" fmla="*/ 225425 w 1152525"/>
                  <a:gd name="connsiteY16" fmla="*/ 320675 h 365125"/>
                  <a:gd name="connsiteX17" fmla="*/ 311150 w 1152525"/>
                  <a:gd name="connsiteY17" fmla="*/ 333375 h 365125"/>
                  <a:gd name="connsiteX18" fmla="*/ 390525 w 1152525"/>
                  <a:gd name="connsiteY18" fmla="*/ 307975 h 365125"/>
                  <a:gd name="connsiteX19" fmla="*/ 412750 w 1152525"/>
                  <a:gd name="connsiteY19" fmla="*/ 292100 h 365125"/>
                  <a:gd name="connsiteX20" fmla="*/ 450850 w 1152525"/>
                  <a:gd name="connsiteY20" fmla="*/ 266700 h 365125"/>
                  <a:gd name="connsiteX21" fmla="*/ 479425 w 1152525"/>
                  <a:gd name="connsiteY21" fmla="*/ 269875 h 365125"/>
                  <a:gd name="connsiteX22" fmla="*/ 501650 w 1152525"/>
                  <a:gd name="connsiteY22" fmla="*/ 273050 h 365125"/>
                  <a:gd name="connsiteX23" fmla="*/ 542925 w 1152525"/>
                  <a:gd name="connsiteY23" fmla="*/ 273050 h 365125"/>
                  <a:gd name="connsiteX24" fmla="*/ 590550 w 1152525"/>
                  <a:gd name="connsiteY24" fmla="*/ 241300 h 365125"/>
                  <a:gd name="connsiteX25" fmla="*/ 698500 w 1152525"/>
                  <a:gd name="connsiteY25" fmla="*/ 298450 h 365125"/>
                  <a:gd name="connsiteX26" fmla="*/ 752475 w 1152525"/>
                  <a:gd name="connsiteY26" fmla="*/ 298450 h 365125"/>
                  <a:gd name="connsiteX27" fmla="*/ 781050 w 1152525"/>
                  <a:gd name="connsiteY27" fmla="*/ 301625 h 365125"/>
                  <a:gd name="connsiteX28" fmla="*/ 781050 w 1152525"/>
                  <a:gd name="connsiteY28" fmla="*/ 269875 h 365125"/>
                  <a:gd name="connsiteX29" fmla="*/ 781050 w 1152525"/>
                  <a:gd name="connsiteY29" fmla="*/ 238125 h 365125"/>
                  <a:gd name="connsiteX30" fmla="*/ 800100 w 1152525"/>
                  <a:gd name="connsiteY30" fmla="*/ 177800 h 365125"/>
                  <a:gd name="connsiteX31" fmla="*/ 841375 w 1152525"/>
                  <a:gd name="connsiteY31" fmla="*/ 196850 h 365125"/>
                  <a:gd name="connsiteX32" fmla="*/ 876300 w 1152525"/>
                  <a:gd name="connsiteY32" fmla="*/ 209550 h 365125"/>
                  <a:gd name="connsiteX33" fmla="*/ 923925 w 1152525"/>
                  <a:gd name="connsiteY33" fmla="*/ 196850 h 365125"/>
                  <a:gd name="connsiteX34" fmla="*/ 990600 w 1152525"/>
                  <a:gd name="connsiteY34" fmla="*/ 187325 h 365125"/>
                  <a:gd name="connsiteX35" fmla="*/ 1022350 w 1152525"/>
                  <a:gd name="connsiteY35" fmla="*/ 212725 h 365125"/>
                  <a:gd name="connsiteX36" fmla="*/ 1085850 w 1152525"/>
                  <a:gd name="connsiteY36" fmla="*/ 228600 h 365125"/>
                  <a:gd name="connsiteX37" fmla="*/ 1133475 w 1152525"/>
                  <a:gd name="connsiteY37" fmla="*/ 231775 h 365125"/>
                  <a:gd name="connsiteX38" fmla="*/ 1149350 w 1152525"/>
                  <a:gd name="connsiteY38" fmla="*/ 209550 h 365125"/>
                  <a:gd name="connsiteX39" fmla="*/ 1152525 w 1152525"/>
                  <a:gd name="connsiteY39" fmla="*/ 158750 h 365125"/>
                  <a:gd name="connsiteX40" fmla="*/ 1117600 w 1152525"/>
                  <a:gd name="connsiteY40" fmla="*/ 66675 h 365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52525" h="365125">
                    <a:moveTo>
                      <a:pt x="1117600" y="66675"/>
                    </a:moveTo>
                    <a:lnTo>
                      <a:pt x="1016000" y="22225"/>
                    </a:lnTo>
                    <a:lnTo>
                      <a:pt x="860425" y="22225"/>
                    </a:lnTo>
                    <a:lnTo>
                      <a:pt x="736600" y="0"/>
                    </a:lnTo>
                    <a:lnTo>
                      <a:pt x="685800" y="12700"/>
                    </a:lnTo>
                    <a:lnTo>
                      <a:pt x="628650" y="76200"/>
                    </a:lnTo>
                    <a:lnTo>
                      <a:pt x="577850" y="88900"/>
                    </a:lnTo>
                    <a:lnTo>
                      <a:pt x="438150" y="76200"/>
                    </a:lnTo>
                    <a:lnTo>
                      <a:pt x="292100" y="38100"/>
                    </a:lnTo>
                    <a:lnTo>
                      <a:pt x="228600" y="38100"/>
                    </a:lnTo>
                    <a:lnTo>
                      <a:pt x="155575" y="111125"/>
                    </a:lnTo>
                    <a:lnTo>
                      <a:pt x="98425" y="136525"/>
                    </a:lnTo>
                    <a:lnTo>
                      <a:pt x="15875" y="180975"/>
                    </a:lnTo>
                    <a:lnTo>
                      <a:pt x="9525" y="269875"/>
                    </a:lnTo>
                    <a:lnTo>
                      <a:pt x="0" y="336550"/>
                    </a:lnTo>
                    <a:lnTo>
                      <a:pt x="57150" y="365125"/>
                    </a:lnTo>
                    <a:lnTo>
                      <a:pt x="225425" y="320675"/>
                    </a:lnTo>
                    <a:lnTo>
                      <a:pt x="311150" y="333375"/>
                    </a:lnTo>
                    <a:lnTo>
                      <a:pt x="390525" y="307975"/>
                    </a:lnTo>
                    <a:lnTo>
                      <a:pt x="412750" y="292100"/>
                    </a:lnTo>
                    <a:lnTo>
                      <a:pt x="450850" y="266700"/>
                    </a:lnTo>
                    <a:cubicBezTo>
                      <a:pt x="460375" y="267758"/>
                      <a:pt x="469972" y="268299"/>
                      <a:pt x="479425" y="269875"/>
                    </a:cubicBezTo>
                    <a:cubicBezTo>
                      <a:pt x="506507" y="274389"/>
                      <a:pt x="468475" y="273050"/>
                      <a:pt x="501650" y="273050"/>
                    </a:cubicBezTo>
                    <a:lnTo>
                      <a:pt x="542925" y="273050"/>
                    </a:lnTo>
                    <a:lnTo>
                      <a:pt x="590550" y="241300"/>
                    </a:lnTo>
                    <a:lnTo>
                      <a:pt x="698500" y="298450"/>
                    </a:lnTo>
                    <a:lnTo>
                      <a:pt x="752475" y="298450"/>
                    </a:lnTo>
                    <a:lnTo>
                      <a:pt x="781050" y="301625"/>
                    </a:lnTo>
                    <a:lnTo>
                      <a:pt x="781050" y="269875"/>
                    </a:lnTo>
                    <a:lnTo>
                      <a:pt x="781050" y="238125"/>
                    </a:lnTo>
                    <a:lnTo>
                      <a:pt x="800100" y="177800"/>
                    </a:lnTo>
                    <a:lnTo>
                      <a:pt x="841375" y="196850"/>
                    </a:lnTo>
                    <a:lnTo>
                      <a:pt x="876300" y="209550"/>
                    </a:lnTo>
                    <a:lnTo>
                      <a:pt x="923925" y="196850"/>
                    </a:lnTo>
                    <a:lnTo>
                      <a:pt x="990600" y="187325"/>
                    </a:lnTo>
                    <a:cubicBezTo>
                      <a:pt x="1020356" y="210469"/>
                      <a:pt x="1010642" y="201017"/>
                      <a:pt x="1022350" y="212725"/>
                    </a:cubicBezTo>
                    <a:lnTo>
                      <a:pt x="1085850" y="228600"/>
                    </a:lnTo>
                    <a:lnTo>
                      <a:pt x="1133475" y="231775"/>
                    </a:lnTo>
                    <a:lnTo>
                      <a:pt x="1149350" y="209550"/>
                    </a:lnTo>
                    <a:lnTo>
                      <a:pt x="1152525" y="158750"/>
                    </a:lnTo>
                    <a:lnTo>
                      <a:pt x="1117600" y="66675"/>
                    </a:ln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9B9C5C81-A01C-47E8-8C0D-1968E67B4546}"/>
                  </a:ext>
                </a:extLst>
              </p:cNvPr>
              <p:cNvSpPr/>
              <p:nvPr/>
            </p:nvSpPr>
            <p:spPr>
              <a:xfrm>
                <a:off x="5632450" y="3613151"/>
                <a:ext cx="482600" cy="504825"/>
              </a:xfrm>
              <a:custGeom>
                <a:avLst/>
                <a:gdLst>
                  <a:gd name="connsiteX0" fmla="*/ 19050 w 482600"/>
                  <a:gd name="connsiteY0" fmla="*/ 0 h 504825"/>
                  <a:gd name="connsiteX1" fmla="*/ 0 w 482600"/>
                  <a:gd name="connsiteY1" fmla="*/ 34925 h 504825"/>
                  <a:gd name="connsiteX2" fmla="*/ 88900 w 482600"/>
                  <a:gd name="connsiteY2" fmla="*/ 130175 h 504825"/>
                  <a:gd name="connsiteX3" fmla="*/ 88900 w 482600"/>
                  <a:gd name="connsiteY3" fmla="*/ 196850 h 504825"/>
                  <a:gd name="connsiteX4" fmla="*/ 203200 w 482600"/>
                  <a:gd name="connsiteY4" fmla="*/ 247650 h 504825"/>
                  <a:gd name="connsiteX5" fmla="*/ 241300 w 482600"/>
                  <a:gd name="connsiteY5" fmla="*/ 355600 h 504825"/>
                  <a:gd name="connsiteX6" fmla="*/ 276225 w 482600"/>
                  <a:gd name="connsiteY6" fmla="*/ 377825 h 504825"/>
                  <a:gd name="connsiteX7" fmla="*/ 314325 w 482600"/>
                  <a:gd name="connsiteY7" fmla="*/ 387350 h 504825"/>
                  <a:gd name="connsiteX8" fmla="*/ 339725 w 482600"/>
                  <a:gd name="connsiteY8" fmla="*/ 415925 h 504825"/>
                  <a:gd name="connsiteX9" fmla="*/ 406400 w 482600"/>
                  <a:gd name="connsiteY9" fmla="*/ 488950 h 504825"/>
                  <a:gd name="connsiteX10" fmla="*/ 473075 w 482600"/>
                  <a:gd name="connsiteY10" fmla="*/ 504825 h 504825"/>
                  <a:gd name="connsiteX11" fmla="*/ 482600 w 482600"/>
                  <a:gd name="connsiteY11" fmla="*/ 488950 h 504825"/>
                  <a:gd name="connsiteX12" fmla="*/ 450850 w 482600"/>
                  <a:gd name="connsiteY12" fmla="*/ 384175 h 504825"/>
                  <a:gd name="connsiteX13" fmla="*/ 441325 w 482600"/>
                  <a:gd name="connsiteY13" fmla="*/ 295275 h 504825"/>
                  <a:gd name="connsiteX14" fmla="*/ 428625 w 482600"/>
                  <a:gd name="connsiteY14" fmla="*/ 279400 h 504825"/>
                  <a:gd name="connsiteX15" fmla="*/ 422275 w 482600"/>
                  <a:gd name="connsiteY15" fmla="*/ 215900 h 504825"/>
                  <a:gd name="connsiteX16" fmla="*/ 400050 w 482600"/>
                  <a:gd name="connsiteY16" fmla="*/ 171450 h 504825"/>
                  <a:gd name="connsiteX17" fmla="*/ 349250 w 482600"/>
                  <a:gd name="connsiteY17" fmla="*/ 146050 h 504825"/>
                  <a:gd name="connsiteX18" fmla="*/ 260350 w 482600"/>
                  <a:gd name="connsiteY18" fmla="*/ 101600 h 504825"/>
                  <a:gd name="connsiteX19" fmla="*/ 187325 w 482600"/>
                  <a:gd name="connsiteY19" fmla="*/ 41275 h 504825"/>
                  <a:gd name="connsiteX20" fmla="*/ 98425 w 482600"/>
                  <a:gd name="connsiteY20" fmla="*/ 3175 h 504825"/>
                  <a:gd name="connsiteX21" fmla="*/ 19050 w 482600"/>
                  <a:gd name="connsiteY21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82600" h="504825">
                    <a:moveTo>
                      <a:pt x="19050" y="0"/>
                    </a:moveTo>
                    <a:lnTo>
                      <a:pt x="0" y="34925"/>
                    </a:lnTo>
                    <a:lnTo>
                      <a:pt x="88900" y="130175"/>
                    </a:lnTo>
                    <a:lnTo>
                      <a:pt x="88900" y="196850"/>
                    </a:lnTo>
                    <a:lnTo>
                      <a:pt x="203200" y="247650"/>
                    </a:lnTo>
                    <a:lnTo>
                      <a:pt x="241300" y="355600"/>
                    </a:lnTo>
                    <a:cubicBezTo>
                      <a:pt x="274333" y="375420"/>
                      <a:pt x="264323" y="365923"/>
                      <a:pt x="276225" y="377825"/>
                    </a:cubicBezTo>
                    <a:lnTo>
                      <a:pt x="314325" y="387350"/>
                    </a:lnTo>
                    <a:lnTo>
                      <a:pt x="339725" y="415925"/>
                    </a:lnTo>
                    <a:lnTo>
                      <a:pt x="406400" y="488950"/>
                    </a:lnTo>
                    <a:lnTo>
                      <a:pt x="473075" y="504825"/>
                    </a:lnTo>
                    <a:lnTo>
                      <a:pt x="482600" y="488950"/>
                    </a:lnTo>
                    <a:lnTo>
                      <a:pt x="450850" y="384175"/>
                    </a:lnTo>
                    <a:lnTo>
                      <a:pt x="441325" y="295275"/>
                    </a:lnTo>
                    <a:lnTo>
                      <a:pt x="428625" y="279400"/>
                    </a:lnTo>
                    <a:lnTo>
                      <a:pt x="422275" y="215900"/>
                    </a:lnTo>
                    <a:lnTo>
                      <a:pt x="400050" y="171450"/>
                    </a:lnTo>
                    <a:lnTo>
                      <a:pt x="349250" y="146050"/>
                    </a:lnTo>
                    <a:lnTo>
                      <a:pt x="260350" y="101600"/>
                    </a:lnTo>
                    <a:lnTo>
                      <a:pt x="187325" y="41275"/>
                    </a:lnTo>
                    <a:lnTo>
                      <a:pt x="98425" y="3175"/>
                    </a:lnTo>
                    <a:lnTo>
                      <a:pt x="19050" y="0"/>
                    </a:ln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FBF74C4E-2338-4131-951E-EEC8077424E6}"/>
              </a:ext>
            </a:extLst>
          </p:cNvPr>
          <p:cNvGrpSpPr/>
          <p:nvPr/>
        </p:nvGrpSpPr>
        <p:grpSpPr>
          <a:xfrm>
            <a:off x="3794930" y="1336184"/>
            <a:ext cx="2272005" cy="1842476"/>
            <a:chOff x="3698038" y="5094927"/>
            <a:chExt cx="2272005" cy="1842476"/>
          </a:xfrm>
        </p:grpSpPr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026743A5-08CC-4C11-975B-61C7DEDB26CF}"/>
                </a:ext>
              </a:extLst>
            </p:cNvPr>
            <p:cNvSpPr/>
            <p:nvPr/>
          </p:nvSpPr>
          <p:spPr>
            <a:xfrm>
              <a:off x="3698038" y="5094927"/>
              <a:ext cx="2272005" cy="1842476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E02236B7-0FBD-43BE-8A0E-E1FCC1C0FB96}"/>
                </a:ext>
              </a:extLst>
            </p:cNvPr>
            <p:cNvGrpSpPr/>
            <p:nvPr/>
          </p:nvGrpSpPr>
          <p:grpSpPr>
            <a:xfrm>
              <a:off x="3834698" y="5328120"/>
              <a:ext cx="1983510" cy="1159678"/>
              <a:chOff x="3179159" y="5318671"/>
              <a:chExt cx="2523394" cy="1475326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C205CA53-F7DB-4690-8E69-C7AD4FD52FAD}"/>
                  </a:ext>
                </a:extLst>
              </p:cNvPr>
              <p:cNvSpPr/>
              <p:nvPr/>
            </p:nvSpPr>
            <p:spPr>
              <a:xfrm>
                <a:off x="3182252" y="5473167"/>
                <a:ext cx="1683343" cy="1261844"/>
              </a:xfrm>
              <a:custGeom>
                <a:avLst/>
                <a:gdLst>
                  <a:gd name="connsiteX0" fmla="*/ 824612 w 1683343"/>
                  <a:gd name="connsiteY0" fmla="*/ 41 h 1261844"/>
                  <a:gd name="connsiteX1" fmla="*/ 955733 w 1683343"/>
                  <a:gd name="connsiteY1" fmla="*/ 12700 h 1261844"/>
                  <a:gd name="connsiteX2" fmla="*/ 1055872 w 1683343"/>
                  <a:gd name="connsiteY2" fmla="*/ 45596 h 1261844"/>
                  <a:gd name="connsiteX3" fmla="*/ 1100014 w 1683343"/>
                  <a:gd name="connsiteY3" fmla="*/ 46978 h 1261844"/>
                  <a:gd name="connsiteX4" fmla="*/ 1374489 w 1683343"/>
                  <a:gd name="connsiteY4" fmla="*/ 158136 h 1261844"/>
                  <a:gd name="connsiteX5" fmla="*/ 1386365 w 1683343"/>
                  <a:gd name="connsiteY5" fmla="*/ 169803 h 1261844"/>
                  <a:gd name="connsiteX6" fmla="*/ 1395831 w 1683343"/>
                  <a:gd name="connsiteY6" fmla="*/ 172915 h 1261844"/>
                  <a:gd name="connsiteX7" fmla="*/ 1672874 w 1683343"/>
                  <a:gd name="connsiteY7" fmla="*/ 480874 h 1261844"/>
                  <a:gd name="connsiteX8" fmla="*/ 1665908 w 1683343"/>
                  <a:gd name="connsiteY8" fmla="*/ 691552 h 1261844"/>
                  <a:gd name="connsiteX9" fmla="*/ 1647874 w 1683343"/>
                  <a:gd name="connsiteY9" fmla="*/ 738687 h 1261844"/>
                  <a:gd name="connsiteX10" fmla="*/ 1644900 w 1683343"/>
                  <a:gd name="connsiteY10" fmla="*/ 763049 h 1261844"/>
                  <a:gd name="connsiteX11" fmla="*/ 1321201 w 1683343"/>
                  <a:gd name="connsiteY11" fmla="*/ 1122727 h 1261844"/>
                  <a:gd name="connsiteX12" fmla="*/ 1246218 w 1683343"/>
                  <a:gd name="connsiteY12" fmla="*/ 1147020 h 1261844"/>
                  <a:gd name="connsiteX13" fmla="*/ 1238752 w 1683343"/>
                  <a:gd name="connsiteY13" fmla="*/ 1152828 h 1261844"/>
                  <a:gd name="connsiteX14" fmla="*/ 1038219 w 1683343"/>
                  <a:gd name="connsiteY14" fmla="*/ 1237158 h 1261844"/>
                  <a:gd name="connsiteX15" fmla="*/ 821030 w 1683343"/>
                  <a:gd name="connsiteY15" fmla="*/ 1249553 h 1261844"/>
                  <a:gd name="connsiteX16" fmla="*/ 815322 w 1683343"/>
                  <a:gd name="connsiteY16" fmla="*/ 1248360 h 1261844"/>
                  <a:gd name="connsiteX17" fmla="*/ 751819 w 1683343"/>
                  <a:gd name="connsiteY17" fmla="*/ 1258809 h 1261844"/>
                  <a:gd name="connsiteX18" fmla="*/ 516649 w 1683343"/>
                  <a:gd name="connsiteY18" fmla="*/ 1236463 h 1261844"/>
                  <a:gd name="connsiteX19" fmla="*/ 457167 w 1683343"/>
                  <a:gd name="connsiteY19" fmla="*/ 1212311 h 1261844"/>
                  <a:gd name="connsiteX20" fmla="*/ 435837 w 1683343"/>
                  <a:gd name="connsiteY20" fmla="*/ 1211643 h 1261844"/>
                  <a:gd name="connsiteX21" fmla="*/ 10469 w 1683343"/>
                  <a:gd name="connsiteY21" fmla="*/ 865808 h 1261844"/>
                  <a:gd name="connsiteX22" fmla="*/ 42855 w 1683343"/>
                  <a:gd name="connsiteY22" fmla="*/ 588692 h 1261844"/>
                  <a:gd name="connsiteX23" fmla="*/ 74741 w 1683343"/>
                  <a:gd name="connsiteY23" fmla="*/ 535646 h 1261844"/>
                  <a:gd name="connsiteX24" fmla="*/ 104151 w 1683343"/>
                  <a:gd name="connsiteY24" fmla="*/ 452287 h 1261844"/>
                  <a:gd name="connsiteX25" fmla="*/ 371602 w 1683343"/>
                  <a:gd name="connsiteY25" fmla="*/ 192929 h 1261844"/>
                  <a:gd name="connsiteX26" fmla="*/ 384337 w 1683343"/>
                  <a:gd name="connsiteY26" fmla="*/ 187705 h 1261844"/>
                  <a:gd name="connsiteX27" fmla="*/ 405269 w 1683343"/>
                  <a:gd name="connsiteY27" fmla="*/ 164316 h 1261844"/>
                  <a:gd name="connsiteX28" fmla="*/ 687176 w 1683343"/>
                  <a:gd name="connsiteY28" fmla="*/ 16683 h 1261844"/>
                  <a:gd name="connsiteX29" fmla="*/ 824612 w 1683343"/>
                  <a:gd name="connsiteY29" fmla="*/ 41 h 1261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83343" h="1261844">
                    <a:moveTo>
                      <a:pt x="824612" y="41"/>
                    </a:moveTo>
                    <a:cubicBezTo>
                      <a:pt x="869652" y="-478"/>
                      <a:pt x="913639" y="3888"/>
                      <a:pt x="955733" y="12700"/>
                    </a:cubicBezTo>
                    <a:lnTo>
                      <a:pt x="1055872" y="45596"/>
                    </a:lnTo>
                    <a:lnTo>
                      <a:pt x="1100014" y="46978"/>
                    </a:lnTo>
                    <a:cubicBezTo>
                      <a:pt x="1204351" y="59421"/>
                      <a:pt x="1299719" y="98486"/>
                      <a:pt x="1374489" y="158136"/>
                    </a:cubicBezTo>
                    <a:lnTo>
                      <a:pt x="1386365" y="169803"/>
                    </a:lnTo>
                    <a:lnTo>
                      <a:pt x="1395831" y="172915"/>
                    </a:lnTo>
                    <a:cubicBezTo>
                      <a:pt x="1534522" y="229248"/>
                      <a:pt x="1639951" y="338689"/>
                      <a:pt x="1672874" y="480874"/>
                    </a:cubicBezTo>
                    <a:cubicBezTo>
                      <a:pt x="1689336" y="551967"/>
                      <a:pt x="1685918" y="623673"/>
                      <a:pt x="1665908" y="691552"/>
                    </a:cubicBezTo>
                    <a:lnTo>
                      <a:pt x="1647874" y="738687"/>
                    </a:lnTo>
                    <a:lnTo>
                      <a:pt x="1644900" y="763049"/>
                    </a:lnTo>
                    <a:cubicBezTo>
                      <a:pt x="1608717" y="915659"/>
                      <a:pt x="1488792" y="1051802"/>
                      <a:pt x="1321201" y="1122727"/>
                    </a:cubicBezTo>
                    <a:lnTo>
                      <a:pt x="1246218" y="1147020"/>
                    </a:lnTo>
                    <a:lnTo>
                      <a:pt x="1238752" y="1152828"/>
                    </a:lnTo>
                    <a:cubicBezTo>
                      <a:pt x="1179919" y="1190853"/>
                      <a:pt x="1112305" y="1220003"/>
                      <a:pt x="1038219" y="1237158"/>
                    </a:cubicBezTo>
                    <a:cubicBezTo>
                      <a:pt x="964134" y="1254313"/>
                      <a:pt x="890588" y="1257848"/>
                      <a:pt x="821030" y="1249553"/>
                    </a:cubicBezTo>
                    <a:lnTo>
                      <a:pt x="815322" y="1248360"/>
                    </a:lnTo>
                    <a:lnTo>
                      <a:pt x="751819" y="1258809"/>
                    </a:lnTo>
                    <a:cubicBezTo>
                      <a:pt x="669473" y="1266901"/>
                      <a:pt x="589448" y="1258603"/>
                      <a:pt x="516649" y="1236463"/>
                    </a:cubicBezTo>
                    <a:lnTo>
                      <a:pt x="457167" y="1212311"/>
                    </a:lnTo>
                    <a:lnTo>
                      <a:pt x="435837" y="1211643"/>
                    </a:lnTo>
                    <a:cubicBezTo>
                      <a:pt x="227162" y="1186756"/>
                      <a:pt x="54367" y="1055388"/>
                      <a:pt x="10469" y="865808"/>
                    </a:cubicBezTo>
                    <a:cubicBezTo>
                      <a:pt x="-11480" y="771018"/>
                      <a:pt x="1913" y="675136"/>
                      <a:pt x="42855" y="588692"/>
                    </a:cubicBezTo>
                    <a:lnTo>
                      <a:pt x="74741" y="535646"/>
                    </a:lnTo>
                    <a:lnTo>
                      <a:pt x="104151" y="452287"/>
                    </a:lnTo>
                    <a:cubicBezTo>
                      <a:pt x="155328" y="344230"/>
                      <a:pt x="249551" y="250923"/>
                      <a:pt x="371602" y="192929"/>
                    </a:cubicBezTo>
                    <a:lnTo>
                      <a:pt x="384337" y="187705"/>
                    </a:lnTo>
                    <a:lnTo>
                      <a:pt x="405269" y="164316"/>
                    </a:lnTo>
                    <a:cubicBezTo>
                      <a:pt x="479481" y="95136"/>
                      <a:pt x="576048" y="42415"/>
                      <a:pt x="687176" y="16683"/>
                    </a:cubicBezTo>
                    <a:cubicBezTo>
                      <a:pt x="733480" y="5961"/>
                      <a:pt x="779573" y="559"/>
                      <a:pt x="824612" y="41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50000"/>
                  </a:srgbClr>
                </a:fgClr>
                <a:bgClr>
                  <a:srgbClr val="99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FC2EB3B0-0FA7-459E-AE39-364F2C13C64A}"/>
                  </a:ext>
                </a:extLst>
              </p:cNvPr>
              <p:cNvSpPr/>
              <p:nvPr/>
            </p:nvSpPr>
            <p:spPr>
              <a:xfrm>
                <a:off x="3179159" y="5318671"/>
                <a:ext cx="1684177" cy="1285165"/>
              </a:xfrm>
              <a:custGeom>
                <a:avLst/>
                <a:gdLst>
                  <a:gd name="connsiteX0" fmla="*/ 822056 w 1684177"/>
                  <a:gd name="connsiteY0" fmla="*/ 16 h 1285165"/>
                  <a:gd name="connsiteX1" fmla="*/ 953366 w 1684177"/>
                  <a:gd name="connsiteY1" fmla="*/ 13491 h 1285165"/>
                  <a:gd name="connsiteX2" fmla="*/ 1053751 w 1684177"/>
                  <a:gd name="connsiteY2" fmla="*/ 47451 h 1285165"/>
                  <a:gd name="connsiteX3" fmla="*/ 1097944 w 1684177"/>
                  <a:gd name="connsiteY3" fmla="*/ 49053 h 1285165"/>
                  <a:gd name="connsiteX4" fmla="*/ 1373186 w 1684177"/>
                  <a:gd name="connsiteY4" fmla="*/ 163524 h 1285165"/>
                  <a:gd name="connsiteX5" fmla="*/ 1385125 w 1684177"/>
                  <a:gd name="connsiteY5" fmla="*/ 175465 h 1285165"/>
                  <a:gd name="connsiteX6" fmla="*/ 1394615 w 1684177"/>
                  <a:gd name="connsiteY6" fmla="*/ 178677 h 1285165"/>
                  <a:gd name="connsiteX7" fmla="*/ 1673291 w 1684177"/>
                  <a:gd name="connsiteY7" fmla="*/ 493692 h 1285165"/>
                  <a:gd name="connsiteX8" fmla="*/ 1667243 w 1684177"/>
                  <a:gd name="connsiteY8" fmla="*/ 708336 h 1285165"/>
                  <a:gd name="connsiteX9" fmla="*/ 1649398 w 1684177"/>
                  <a:gd name="connsiteY9" fmla="*/ 756285 h 1285165"/>
                  <a:gd name="connsiteX10" fmla="*/ 1646528 w 1684177"/>
                  <a:gd name="connsiteY10" fmla="*/ 781096 h 1285165"/>
                  <a:gd name="connsiteX11" fmla="*/ 1324079 w 1684177"/>
                  <a:gd name="connsiteY11" fmla="*/ 1146174 h 1285165"/>
                  <a:gd name="connsiteX12" fmla="*/ 1249127 w 1684177"/>
                  <a:gd name="connsiteY12" fmla="*/ 1170599 h 1285165"/>
                  <a:gd name="connsiteX13" fmla="*/ 1241679 w 1684177"/>
                  <a:gd name="connsiteY13" fmla="*/ 1176484 h 1285165"/>
                  <a:gd name="connsiteX14" fmla="*/ 1041312 w 1684177"/>
                  <a:gd name="connsiteY14" fmla="*/ 1261532 h 1285165"/>
                  <a:gd name="connsiteX15" fmla="*/ 823957 w 1684177"/>
                  <a:gd name="connsiteY15" fmla="*/ 1273209 h 1285165"/>
                  <a:gd name="connsiteX16" fmla="*/ 818238 w 1684177"/>
                  <a:gd name="connsiteY16" fmla="*/ 1271968 h 1285165"/>
                  <a:gd name="connsiteX17" fmla="*/ 754716 w 1684177"/>
                  <a:gd name="connsiteY17" fmla="*/ 1282337 h 1285165"/>
                  <a:gd name="connsiteX18" fmla="*/ 519209 w 1684177"/>
                  <a:gd name="connsiteY18" fmla="*/ 1258534 h 1285165"/>
                  <a:gd name="connsiteX19" fmla="*/ 459561 w 1684177"/>
                  <a:gd name="connsiteY19" fmla="*/ 1233663 h 1285165"/>
                  <a:gd name="connsiteX20" fmla="*/ 438205 w 1684177"/>
                  <a:gd name="connsiteY20" fmla="*/ 1232888 h 1285165"/>
                  <a:gd name="connsiteX21" fmla="*/ 10886 w 1684177"/>
                  <a:gd name="connsiteY21" fmla="*/ 878627 h 1285165"/>
                  <a:gd name="connsiteX22" fmla="*/ 42088 w 1684177"/>
                  <a:gd name="connsiteY22" fmla="*/ 596397 h 1285165"/>
                  <a:gd name="connsiteX23" fmla="*/ 73774 w 1684177"/>
                  <a:gd name="connsiteY23" fmla="*/ 542485 h 1285165"/>
                  <a:gd name="connsiteX24" fmla="*/ 102848 w 1684177"/>
                  <a:gd name="connsiteY24" fmla="*/ 457674 h 1285165"/>
                  <a:gd name="connsiteX25" fmla="*/ 369432 w 1684177"/>
                  <a:gd name="connsiteY25" fmla="*/ 194573 h 1285165"/>
                  <a:gd name="connsiteX26" fmla="*/ 382157 w 1684177"/>
                  <a:gd name="connsiteY26" fmla="*/ 189306 h 1285165"/>
                  <a:gd name="connsiteX27" fmla="*/ 403008 w 1684177"/>
                  <a:gd name="connsiteY27" fmla="*/ 165565 h 1285165"/>
                  <a:gd name="connsiteX28" fmla="*/ 684553 w 1684177"/>
                  <a:gd name="connsiteY28" fmla="*/ 16370 h 1285165"/>
                  <a:gd name="connsiteX29" fmla="*/ 822056 w 1684177"/>
                  <a:gd name="connsiteY29" fmla="*/ 16 h 1285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84177" h="1285165">
                    <a:moveTo>
                      <a:pt x="822056" y="16"/>
                    </a:moveTo>
                    <a:cubicBezTo>
                      <a:pt x="867139" y="-314"/>
                      <a:pt x="911190" y="4327"/>
                      <a:pt x="953366" y="13491"/>
                    </a:cubicBezTo>
                    <a:lnTo>
                      <a:pt x="1053751" y="47451"/>
                    </a:lnTo>
                    <a:lnTo>
                      <a:pt x="1097944" y="49053"/>
                    </a:lnTo>
                    <a:cubicBezTo>
                      <a:pt x="1202442" y="62190"/>
                      <a:pt x="1298078" y="102414"/>
                      <a:pt x="1373186" y="163524"/>
                    </a:cubicBezTo>
                    <a:lnTo>
                      <a:pt x="1385125" y="175465"/>
                    </a:lnTo>
                    <a:lnTo>
                      <a:pt x="1394615" y="178677"/>
                    </a:lnTo>
                    <a:cubicBezTo>
                      <a:pt x="1533694" y="236688"/>
                      <a:pt x="1639710" y="348667"/>
                      <a:pt x="1673291" y="493692"/>
                    </a:cubicBezTo>
                    <a:cubicBezTo>
                      <a:pt x="1690082" y="566206"/>
                      <a:pt x="1686976" y="639257"/>
                      <a:pt x="1667243" y="708336"/>
                    </a:cubicBezTo>
                    <a:lnTo>
                      <a:pt x="1649398" y="756285"/>
                    </a:lnTo>
                    <a:lnTo>
                      <a:pt x="1646528" y="781096"/>
                    </a:lnTo>
                    <a:cubicBezTo>
                      <a:pt x="1610978" y="936441"/>
                      <a:pt x="1491529" y="1074640"/>
                      <a:pt x="1324079" y="1146174"/>
                    </a:cubicBezTo>
                    <a:lnTo>
                      <a:pt x="1249127" y="1170599"/>
                    </a:lnTo>
                    <a:lnTo>
                      <a:pt x="1241679" y="1176484"/>
                    </a:lnTo>
                    <a:cubicBezTo>
                      <a:pt x="1182953" y="1214972"/>
                      <a:pt x="1115398" y="1244378"/>
                      <a:pt x="1041312" y="1261532"/>
                    </a:cubicBezTo>
                    <a:cubicBezTo>
                      <a:pt x="967227" y="1278687"/>
                      <a:pt x="893622" y="1281967"/>
                      <a:pt x="823957" y="1273209"/>
                    </a:cubicBezTo>
                    <a:lnTo>
                      <a:pt x="818238" y="1271968"/>
                    </a:lnTo>
                    <a:lnTo>
                      <a:pt x="754716" y="1282337"/>
                    </a:lnTo>
                    <a:cubicBezTo>
                      <a:pt x="672321" y="1290220"/>
                      <a:pt x="592179" y="1281414"/>
                      <a:pt x="519209" y="1258534"/>
                    </a:cubicBezTo>
                    <a:lnTo>
                      <a:pt x="459561" y="1233663"/>
                    </a:lnTo>
                    <a:lnTo>
                      <a:pt x="438205" y="1232888"/>
                    </a:lnTo>
                    <a:cubicBezTo>
                      <a:pt x="229209" y="1206613"/>
                      <a:pt x="55661" y="1071995"/>
                      <a:pt x="10886" y="878627"/>
                    </a:cubicBezTo>
                    <a:cubicBezTo>
                      <a:pt x="-11501" y="781943"/>
                      <a:pt x="1484" y="684302"/>
                      <a:pt x="42088" y="596397"/>
                    </a:cubicBezTo>
                    <a:lnTo>
                      <a:pt x="73774" y="542485"/>
                    </a:lnTo>
                    <a:lnTo>
                      <a:pt x="102848" y="457674"/>
                    </a:lnTo>
                    <a:cubicBezTo>
                      <a:pt x="153603" y="347794"/>
                      <a:pt x="247512" y="253131"/>
                      <a:pt x="369432" y="194573"/>
                    </a:cubicBezTo>
                    <a:lnTo>
                      <a:pt x="382157" y="189306"/>
                    </a:lnTo>
                    <a:lnTo>
                      <a:pt x="403008" y="165565"/>
                    </a:lnTo>
                    <a:cubicBezTo>
                      <a:pt x="476991" y="95399"/>
                      <a:pt x="573424" y="42102"/>
                      <a:pt x="684553" y="16370"/>
                    </a:cubicBezTo>
                    <a:cubicBezTo>
                      <a:pt x="730857" y="5649"/>
                      <a:pt x="776972" y="347"/>
                      <a:pt x="822056" y="16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99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ABA6F1E6-A817-4ABE-B15D-386E44CC07B9}"/>
                  </a:ext>
                </a:extLst>
              </p:cNvPr>
              <p:cNvGrpSpPr/>
              <p:nvPr/>
            </p:nvGrpSpPr>
            <p:grpSpPr>
              <a:xfrm rot="324957">
                <a:off x="4285483" y="5507549"/>
                <a:ext cx="1417070" cy="1286448"/>
                <a:chOff x="4609060" y="5455505"/>
                <a:chExt cx="1417070" cy="1286448"/>
              </a:xfrm>
            </p:grpSpPr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C2D3DF3D-696B-4DB1-803E-15C011484D02}"/>
                    </a:ext>
                  </a:extLst>
                </p:cNvPr>
                <p:cNvSpPr/>
                <p:nvPr/>
              </p:nvSpPr>
              <p:spPr>
                <a:xfrm>
                  <a:off x="4609060" y="5461546"/>
                  <a:ext cx="1416326" cy="1280407"/>
                </a:xfrm>
                <a:custGeom>
                  <a:avLst/>
                  <a:gdLst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09167 w 1416326"/>
                    <a:gd name="connsiteY9" fmla="*/ 646349 h 1280407"/>
                    <a:gd name="connsiteX10" fmla="*/ 1407655 w 1416326"/>
                    <a:gd name="connsiteY10" fmla="*/ 655936 h 1280407"/>
                    <a:gd name="connsiteX11" fmla="*/ 1416112 w 1416326"/>
                    <a:gd name="connsiteY11" fmla="*/ 742002 h 1280407"/>
                    <a:gd name="connsiteX12" fmla="*/ 1409167 w 1416326"/>
                    <a:gd name="connsiteY12" fmla="*/ 786049 h 1280407"/>
                    <a:gd name="connsiteX13" fmla="*/ 1399392 w 1416326"/>
                    <a:gd name="connsiteY13" fmla="*/ 848036 h 1280407"/>
                    <a:gd name="connsiteX14" fmla="*/ 1381547 w 1416326"/>
                    <a:gd name="connsiteY14" fmla="*/ 895985 h 1280407"/>
                    <a:gd name="connsiteX15" fmla="*/ 1378677 w 1416326"/>
                    <a:gd name="connsiteY15" fmla="*/ 920796 h 1280407"/>
                    <a:gd name="connsiteX16" fmla="*/ 1172254 w 1416326"/>
                    <a:gd name="connsiteY16" fmla="*/ 1220498 h 1280407"/>
                    <a:gd name="connsiteX17" fmla="*/ 1065931 w 1416326"/>
                    <a:gd name="connsiteY17" fmla="*/ 1280407 h 1280407"/>
                    <a:gd name="connsiteX18" fmla="*/ 107598 w 1416326"/>
                    <a:gd name="connsiteY18" fmla="*/ 486816 h 1280407"/>
                    <a:gd name="connsiteX19" fmla="*/ 0 w 1416326"/>
                    <a:gd name="connsiteY19" fmla="*/ 397714 h 1280407"/>
                    <a:gd name="connsiteX20" fmla="*/ 15630 w 1416326"/>
                    <a:gd name="connsiteY20" fmla="*/ 384635 h 1280407"/>
                    <a:gd name="connsiteX21" fmla="*/ 96022 w 1416326"/>
                    <a:gd name="connsiteY21" fmla="*/ 337530 h 1280407"/>
                    <a:gd name="connsiteX22" fmla="*/ 0 w 1416326"/>
                    <a:gd name="connsiteY22" fmla="*/ 258014 h 1280407"/>
                    <a:gd name="connsiteX23" fmla="*/ 15630 w 1416326"/>
                    <a:gd name="connsiteY23" fmla="*/ 244935 h 1280407"/>
                    <a:gd name="connsiteX24" fmla="*/ 101581 w 1416326"/>
                    <a:gd name="connsiteY24" fmla="*/ 194573 h 1280407"/>
                    <a:gd name="connsiteX25" fmla="*/ 114306 w 1416326"/>
                    <a:gd name="connsiteY25" fmla="*/ 189306 h 1280407"/>
                    <a:gd name="connsiteX26" fmla="*/ 135157 w 1416326"/>
                    <a:gd name="connsiteY26" fmla="*/ 165565 h 1280407"/>
                    <a:gd name="connsiteX27" fmla="*/ 416702 w 1416326"/>
                    <a:gd name="connsiteY27" fmla="*/ 16370 h 1280407"/>
                    <a:gd name="connsiteX28" fmla="*/ 554205 w 1416326"/>
                    <a:gd name="connsiteY28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09167 w 1416326"/>
                    <a:gd name="connsiteY9" fmla="*/ 646349 h 1280407"/>
                    <a:gd name="connsiteX10" fmla="*/ 1407655 w 1416326"/>
                    <a:gd name="connsiteY10" fmla="*/ 655936 h 1280407"/>
                    <a:gd name="connsiteX11" fmla="*/ 1416112 w 1416326"/>
                    <a:gd name="connsiteY11" fmla="*/ 742002 h 1280407"/>
                    <a:gd name="connsiteX12" fmla="*/ 1409167 w 1416326"/>
                    <a:gd name="connsiteY12" fmla="*/ 786049 h 1280407"/>
                    <a:gd name="connsiteX13" fmla="*/ 1399392 w 1416326"/>
                    <a:gd name="connsiteY13" fmla="*/ 848036 h 1280407"/>
                    <a:gd name="connsiteX14" fmla="*/ 1381547 w 1416326"/>
                    <a:gd name="connsiteY14" fmla="*/ 895985 h 1280407"/>
                    <a:gd name="connsiteX15" fmla="*/ 1378677 w 1416326"/>
                    <a:gd name="connsiteY15" fmla="*/ 920796 h 1280407"/>
                    <a:gd name="connsiteX16" fmla="*/ 1172254 w 1416326"/>
                    <a:gd name="connsiteY16" fmla="*/ 1220498 h 1280407"/>
                    <a:gd name="connsiteX17" fmla="*/ 1065931 w 1416326"/>
                    <a:gd name="connsiteY17" fmla="*/ 1280407 h 1280407"/>
                    <a:gd name="connsiteX18" fmla="*/ 107598 w 1416326"/>
                    <a:gd name="connsiteY18" fmla="*/ 486816 h 1280407"/>
                    <a:gd name="connsiteX19" fmla="*/ 0 w 1416326"/>
                    <a:gd name="connsiteY19" fmla="*/ 397714 h 1280407"/>
                    <a:gd name="connsiteX20" fmla="*/ 15630 w 1416326"/>
                    <a:gd name="connsiteY20" fmla="*/ 384635 h 1280407"/>
                    <a:gd name="connsiteX21" fmla="*/ 0 w 1416326"/>
                    <a:gd name="connsiteY21" fmla="*/ 258014 h 1280407"/>
                    <a:gd name="connsiteX22" fmla="*/ 15630 w 1416326"/>
                    <a:gd name="connsiteY22" fmla="*/ 244935 h 1280407"/>
                    <a:gd name="connsiteX23" fmla="*/ 101581 w 1416326"/>
                    <a:gd name="connsiteY23" fmla="*/ 194573 h 1280407"/>
                    <a:gd name="connsiteX24" fmla="*/ 114306 w 1416326"/>
                    <a:gd name="connsiteY24" fmla="*/ 189306 h 1280407"/>
                    <a:gd name="connsiteX25" fmla="*/ 135157 w 1416326"/>
                    <a:gd name="connsiteY25" fmla="*/ 165565 h 1280407"/>
                    <a:gd name="connsiteX26" fmla="*/ 416702 w 1416326"/>
                    <a:gd name="connsiteY26" fmla="*/ 16370 h 1280407"/>
                    <a:gd name="connsiteX27" fmla="*/ 554205 w 1416326"/>
                    <a:gd name="connsiteY27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09167 w 1416326"/>
                    <a:gd name="connsiteY9" fmla="*/ 646349 h 1280407"/>
                    <a:gd name="connsiteX10" fmla="*/ 1407655 w 1416326"/>
                    <a:gd name="connsiteY10" fmla="*/ 655936 h 1280407"/>
                    <a:gd name="connsiteX11" fmla="*/ 1416112 w 1416326"/>
                    <a:gd name="connsiteY11" fmla="*/ 742002 h 1280407"/>
                    <a:gd name="connsiteX12" fmla="*/ 1409167 w 1416326"/>
                    <a:gd name="connsiteY12" fmla="*/ 786049 h 1280407"/>
                    <a:gd name="connsiteX13" fmla="*/ 1399392 w 1416326"/>
                    <a:gd name="connsiteY13" fmla="*/ 848036 h 1280407"/>
                    <a:gd name="connsiteX14" fmla="*/ 1381547 w 1416326"/>
                    <a:gd name="connsiteY14" fmla="*/ 895985 h 1280407"/>
                    <a:gd name="connsiteX15" fmla="*/ 1378677 w 1416326"/>
                    <a:gd name="connsiteY15" fmla="*/ 920796 h 1280407"/>
                    <a:gd name="connsiteX16" fmla="*/ 1172254 w 1416326"/>
                    <a:gd name="connsiteY16" fmla="*/ 1220498 h 1280407"/>
                    <a:gd name="connsiteX17" fmla="*/ 1065931 w 1416326"/>
                    <a:gd name="connsiteY17" fmla="*/ 1280407 h 1280407"/>
                    <a:gd name="connsiteX18" fmla="*/ 107598 w 1416326"/>
                    <a:gd name="connsiteY18" fmla="*/ 486816 h 1280407"/>
                    <a:gd name="connsiteX19" fmla="*/ 0 w 1416326"/>
                    <a:gd name="connsiteY19" fmla="*/ 397714 h 1280407"/>
                    <a:gd name="connsiteX20" fmla="*/ 0 w 1416326"/>
                    <a:gd name="connsiteY20" fmla="*/ 258014 h 1280407"/>
                    <a:gd name="connsiteX21" fmla="*/ 15630 w 1416326"/>
                    <a:gd name="connsiteY21" fmla="*/ 244935 h 1280407"/>
                    <a:gd name="connsiteX22" fmla="*/ 101581 w 1416326"/>
                    <a:gd name="connsiteY22" fmla="*/ 194573 h 1280407"/>
                    <a:gd name="connsiteX23" fmla="*/ 114306 w 1416326"/>
                    <a:gd name="connsiteY23" fmla="*/ 189306 h 1280407"/>
                    <a:gd name="connsiteX24" fmla="*/ 135157 w 1416326"/>
                    <a:gd name="connsiteY24" fmla="*/ 165565 h 1280407"/>
                    <a:gd name="connsiteX25" fmla="*/ 416702 w 1416326"/>
                    <a:gd name="connsiteY25" fmla="*/ 16370 h 1280407"/>
                    <a:gd name="connsiteX26" fmla="*/ 554205 w 1416326"/>
                    <a:gd name="connsiteY26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09167 w 1416326"/>
                    <a:gd name="connsiteY9" fmla="*/ 646349 h 1280407"/>
                    <a:gd name="connsiteX10" fmla="*/ 1416112 w 1416326"/>
                    <a:gd name="connsiteY10" fmla="*/ 742002 h 1280407"/>
                    <a:gd name="connsiteX11" fmla="*/ 1409167 w 1416326"/>
                    <a:gd name="connsiteY11" fmla="*/ 786049 h 1280407"/>
                    <a:gd name="connsiteX12" fmla="*/ 1399392 w 1416326"/>
                    <a:gd name="connsiteY12" fmla="*/ 848036 h 1280407"/>
                    <a:gd name="connsiteX13" fmla="*/ 1381547 w 1416326"/>
                    <a:gd name="connsiteY13" fmla="*/ 895985 h 1280407"/>
                    <a:gd name="connsiteX14" fmla="*/ 1378677 w 1416326"/>
                    <a:gd name="connsiteY14" fmla="*/ 920796 h 1280407"/>
                    <a:gd name="connsiteX15" fmla="*/ 1172254 w 1416326"/>
                    <a:gd name="connsiteY15" fmla="*/ 1220498 h 1280407"/>
                    <a:gd name="connsiteX16" fmla="*/ 1065931 w 1416326"/>
                    <a:gd name="connsiteY16" fmla="*/ 1280407 h 1280407"/>
                    <a:gd name="connsiteX17" fmla="*/ 107598 w 1416326"/>
                    <a:gd name="connsiteY17" fmla="*/ 486816 h 1280407"/>
                    <a:gd name="connsiteX18" fmla="*/ 0 w 1416326"/>
                    <a:gd name="connsiteY18" fmla="*/ 397714 h 1280407"/>
                    <a:gd name="connsiteX19" fmla="*/ 0 w 1416326"/>
                    <a:gd name="connsiteY19" fmla="*/ 258014 h 1280407"/>
                    <a:gd name="connsiteX20" fmla="*/ 15630 w 1416326"/>
                    <a:gd name="connsiteY20" fmla="*/ 244935 h 1280407"/>
                    <a:gd name="connsiteX21" fmla="*/ 101581 w 1416326"/>
                    <a:gd name="connsiteY21" fmla="*/ 194573 h 1280407"/>
                    <a:gd name="connsiteX22" fmla="*/ 114306 w 1416326"/>
                    <a:gd name="connsiteY22" fmla="*/ 189306 h 1280407"/>
                    <a:gd name="connsiteX23" fmla="*/ 135157 w 1416326"/>
                    <a:gd name="connsiteY23" fmla="*/ 165565 h 1280407"/>
                    <a:gd name="connsiteX24" fmla="*/ 416702 w 1416326"/>
                    <a:gd name="connsiteY24" fmla="*/ 16370 h 1280407"/>
                    <a:gd name="connsiteX25" fmla="*/ 554205 w 1416326"/>
                    <a:gd name="connsiteY25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107598 w 1416326"/>
                    <a:gd name="connsiteY16" fmla="*/ 486816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338579 w 1416326"/>
                    <a:gd name="connsiteY16" fmla="*/ 770185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338579 w 1416326"/>
                    <a:gd name="connsiteY16" fmla="*/ 770185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417160 w 1416326"/>
                    <a:gd name="connsiteY16" fmla="*/ 844004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417160 w 1416326"/>
                    <a:gd name="connsiteY16" fmla="*/ 844004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417160 w 1416326"/>
                    <a:gd name="connsiteY16" fmla="*/ 844004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  <a:gd name="connsiteX0" fmla="*/ 554205 w 1416326"/>
                    <a:gd name="connsiteY0" fmla="*/ 16 h 1280407"/>
                    <a:gd name="connsiteX1" fmla="*/ 685515 w 1416326"/>
                    <a:gd name="connsiteY1" fmla="*/ 13491 h 1280407"/>
                    <a:gd name="connsiteX2" fmla="*/ 785900 w 1416326"/>
                    <a:gd name="connsiteY2" fmla="*/ 47451 h 1280407"/>
                    <a:gd name="connsiteX3" fmla="*/ 830093 w 1416326"/>
                    <a:gd name="connsiteY3" fmla="*/ 49053 h 1280407"/>
                    <a:gd name="connsiteX4" fmla="*/ 1105335 w 1416326"/>
                    <a:gd name="connsiteY4" fmla="*/ 163524 h 1280407"/>
                    <a:gd name="connsiteX5" fmla="*/ 1117274 w 1416326"/>
                    <a:gd name="connsiteY5" fmla="*/ 175465 h 1280407"/>
                    <a:gd name="connsiteX6" fmla="*/ 1126764 w 1416326"/>
                    <a:gd name="connsiteY6" fmla="*/ 178677 h 1280407"/>
                    <a:gd name="connsiteX7" fmla="*/ 1405440 w 1416326"/>
                    <a:gd name="connsiteY7" fmla="*/ 493692 h 1280407"/>
                    <a:gd name="connsiteX8" fmla="*/ 1416112 w 1416326"/>
                    <a:gd name="connsiteY8" fmla="*/ 602302 h 1280407"/>
                    <a:gd name="connsiteX9" fmla="*/ 1416112 w 1416326"/>
                    <a:gd name="connsiteY9" fmla="*/ 742002 h 1280407"/>
                    <a:gd name="connsiteX10" fmla="*/ 1409167 w 1416326"/>
                    <a:gd name="connsiteY10" fmla="*/ 786049 h 1280407"/>
                    <a:gd name="connsiteX11" fmla="*/ 1399392 w 1416326"/>
                    <a:gd name="connsiteY11" fmla="*/ 848036 h 1280407"/>
                    <a:gd name="connsiteX12" fmla="*/ 1381547 w 1416326"/>
                    <a:gd name="connsiteY12" fmla="*/ 895985 h 1280407"/>
                    <a:gd name="connsiteX13" fmla="*/ 1378677 w 1416326"/>
                    <a:gd name="connsiteY13" fmla="*/ 920796 h 1280407"/>
                    <a:gd name="connsiteX14" fmla="*/ 1172254 w 1416326"/>
                    <a:gd name="connsiteY14" fmla="*/ 1220498 h 1280407"/>
                    <a:gd name="connsiteX15" fmla="*/ 1065931 w 1416326"/>
                    <a:gd name="connsiteY15" fmla="*/ 1280407 h 1280407"/>
                    <a:gd name="connsiteX16" fmla="*/ 417160 w 1416326"/>
                    <a:gd name="connsiteY16" fmla="*/ 844004 h 1280407"/>
                    <a:gd name="connsiteX17" fmla="*/ 0 w 1416326"/>
                    <a:gd name="connsiteY17" fmla="*/ 397714 h 1280407"/>
                    <a:gd name="connsiteX18" fmla="*/ 0 w 1416326"/>
                    <a:gd name="connsiteY18" fmla="*/ 258014 h 1280407"/>
                    <a:gd name="connsiteX19" fmla="*/ 15630 w 1416326"/>
                    <a:gd name="connsiteY19" fmla="*/ 244935 h 1280407"/>
                    <a:gd name="connsiteX20" fmla="*/ 101581 w 1416326"/>
                    <a:gd name="connsiteY20" fmla="*/ 194573 h 1280407"/>
                    <a:gd name="connsiteX21" fmla="*/ 114306 w 1416326"/>
                    <a:gd name="connsiteY21" fmla="*/ 189306 h 1280407"/>
                    <a:gd name="connsiteX22" fmla="*/ 135157 w 1416326"/>
                    <a:gd name="connsiteY22" fmla="*/ 165565 h 1280407"/>
                    <a:gd name="connsiteX23" fmla="*/ 416702 w 1416326"/>
                    <a:gd name="connsiteY23" fmla="*/ 16370 h 1280407"/>
                    <a:gd name="connsiteX24" fmla="*/ 554205 w 1416326"/>
                    <a:gd name="connsiteY24" fmla="*/ 16 h 128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416326" h="1280407">
                      <a:moveTo>
                        <a:pt x="554205" y="16"/>
                      </a:moveTo>
                      <a:cubicBezTo>
                        <a:pt x="599288" y="-314"/>
                        <a:pt x="643339" y="4327"/>
                        <a:pt x="685515" y="13491"/>
                      </a:cubicBezTo>
                      <a:lnTo>
                        <a:pt x="785900" y="47451"/>
                      </a:lnTo>
                      <a:lnTo>
                        <a:pt x="830093" y="49053"/>
                      </a:lnTo>
                      <a:cubicBezTo>
                        <a:pt x="934591" y="62190"/>
                        <a:pt x="1030227" y="102414"/>
                        <a:pt x="1105335" y="163524"/>
                      </a:cubicBezTo>
                      <a:lnTo>
                        <a:pt x="1117274" y="175465"/>
                      </a:lnTo>
                      <a:lnTo>
                        <a:pt x="1126764" y="178677"/>
                      </a:lnTo>
                      <a:cubicBezTo>
                        <a:pt x="1265843" y="236688"/>
                        <a:pt x="1371859" y="348667"/>
                        <a:pt x="1405440" y="493692"/>
                      </a:cubicBezTo>
                      <a:cubicBezTo>
                        <a:pt x="1413836" y="529949"/>
                        <a:pt x="1417257" y="566340"/>
                        <a:pt x="1416112" y="602302"/>
                      </a:cubicBezTo>
                      <a:lnTo>
                        <a:pt x="1416112" y="742002"/>
                      </a:lnTo>
                      <a:lnTo>
                        <a:pt x="1409167" y="786049"/>
                      </a:lnTo>
                      <a:lnTo>
                        <a:pt x="1399392" y="848036"/>
                      </a:lnTo>
                      <a:lnTo>
                        <a:pt x="1381547" y="895985"/>
                      </a:lnTo>
                      <a:lnTo>
                        <a:pt x="1378677" y="920796"/>
                      </a:lnTo>
                      <a:cubicBezTo>
                        <a:pt x="1352015" y="1037305"/>
                        <a:pt x="1278159" y="1144169"/>
                        <a:pt x="1172254" y="1220498"/>
                      </a:cubicBezTo>
                      <a:lnTo>
                        <a:pt x="1065931" y="1280407"/>
                      </a:lnTo>
                      <a:cubicBezTo>
                        <a:pt x="921111" y="1215108"/>
                        <a:pt x="754861" y="1116471"/>
                        <a:pt x="417160" y="844004"/>
                      </a:cubicBezTo>
                      <a:cubicBezTo>
                        <a:pt x="79459" y="571537"/>
                        <a:pt x="48567" y="483771"/>
                        <a:pt x="0" y="397714"/>
                      </a:cubicBezTo>
                      <a:lnTo>
                        <a:pt x="0" y="258014"/>
                      </a:lnTo>
                      <a:lnTo>
                        <a:pt x="15630" y="244935"/>
                      </a:lnTo>
                      <a:cubicBezTo>
                        <a:pt x="42372" y="226109"/>
                        <a:pt x="71101" y="209213"/>
                        <a:pt x="101581" y="194573"/>
                      </a:cubicBezTo>
                      <a:lnTo>
                        <a:pt x="114306" y="189306"/>
                      </a:lnTo>
                      <a:lnTo>
                        <a:pt x="135157" y="165565"/>
                      </a:lnTo>
                      <a:cubicBezTo>
                        <a:pt x="209140" y="95399"/>
                        <a:pt x="305573" y="42102"/>
                        <a:pt x="416702" y="16370"/>
                      </a:cubicBezTo>
                      <a:cubicBezTo>
                        <a:pt x="463006" y="5649"/>
                        <a:pt x="509121" y="347"/>
                        <a:pt x="554205" y="16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576DD83A-A7A7-435A-815D-D635661E78D4}"/>
                    </a:ext>
                  </a:extLst>
                </p:cNvPr>
                <p:cNvSpPr/>
                <p:nvPr/>
              </p:nvSpPr>
              <p:spPr>
                <a:xfrm>
                  <a:off x="5673285" y="6102430"/>
                  <a:ext cx="352845" cy="639523"/>
                </a:xfrm>
                <a:custGeom>
                  <a:avLst/>
                  <a:gdLst>
                    <a:gd name="connsiteX0" fmla="*/ 343236 w 352379"/>
                    <a:gd name="connsiteY0" fmla="*/ 0 h 572848"/>
                    <a:gd name="connsiteX1" fmla="*/ 352379 w 352379"/>
                    <a:gd name="connsiteY1" fmla="*/ 95565 h 572848"/>
                    <a:gd name="connsiteX2" fmla="*/ 335219 w 352379"/>
                    <a:gd name="connsiteY2" fmla="*/ 199699 h 572848"/>
                    <a:gd name="connsiteX3" fmla="*/ 317185 w 352379"/>
                    <a:gd name="connsiteY3" fmla="*/ 246834 h 572848"/>
                    <a:gd name="connsiteX4" fmla="*/ 314211 w 352379"/>
                    <a:gd name="connsiteY4" fmla="*/ 271196 h 572848"/>
                    <a:gd name="connsiteX5" fmla="*/ 106704 w 352379"/>
                    <a:gd name="connsiteY5" fmla="*/ 566214 h 572848"/>
                    <a:gd name="connsiteX6" fmla="*/ 94784 w 352379"/>
                    <a:gd name="connsiteY6" fmla="*/ 572848 h 572848"/>
                    <a:gd name="connsiteX7" fmla="*/ 0 w 352379"/>
                    <a:gd name="connsiteY7" fmla="*/ 494358 h 572848"/>
                    <a:gd name="connsiteX8" fmla="*/ 106323 w 352379"/>
                    <a:gd name="connsiteY8" fmla="*/ 434449 h 572848"/>
                    <a:gd name="connsiteX9" fmla="*/ 312746 w 352379"/>
                    <a:gd name="connsiteY9" fmla="*/ 134747 h 572848"/>
                    <a:gd name="connsiteX10" fmla="*/ 315616 w 352379"/>
                    <a:gd name="connsiteY10" fmla="*/ 109936 h 572848"/>
                    <a:gd name="connsiteX11" fmla="*/ 333461 w 352379"/>
                    <a:gd name="connsiteY11" fmla="*/ 61987 h 572848"/>
                    <a:gd name="connsiteX12" fmla="*/ 343236 w 352379"/>
                    <a:gd name="connsiteY12" fmla="*/ 0 h 572848"/>
                    <a:gd name="connsiteX0" fmla="*/ 343702 w 352845"/>
                    <a:gd name="connsiteY0" fmla="*/ 0 h 639523"/>
                    <a:gd name="connsiteX1" fmla="*/ 352845 w 352845"/>
                    <a:gd name="connsiteY1" fmla="*/ 95565 h 639523"/>
                    <a:gd name="connsiteX2" fmla="*/ 335685 w 352845"/>
                    <a:gd name="connsiteY2" fmla="*/ 199699 h 639523"/>
                    <a:gd name="connsiteX3" fmla="*/ 317651 w 352845"/>
                    <a:gd name="connsiteY3" fmla="*/ 246834 h 639523"/>
                    <a:gd name="connsiteX4" fmla="*/ 314677 w 352845"/>
                    <a:gd name="connsiteY4" fmla="*/ 271196 h 639523"/>
                    <a:gd name="connsiteX5" fmla="*/ 107170 w 352845"/>
                    <a:gd name="connsiteY5" fmla="*/ 566214 h 639523"/>
                    <a:gd name="connsiteX6" fmla="*/ 0 w 352845"/>
                    <a:gd name="connsiteY6" fmla="*/ 639523 h 639523"/>
                    <a:gd name="connsiteX7" fmla="*/ 466 w 352845"/>
                    <a:gd name="connsiteY7" fmla="*/ 494358 h 639523"/>
                    <a:gd name="connsiteX8" fmla="*/ 106789 w 352845"/>
                    <a:gd name="connsiteY8" fmla="*/ 434449 h 639523"/>
                    <a:gd name="connsiteX9" fmla="*/ 313212 w 352845"/>
                    <a:gd name="connsiteY9" fmla="*/ 134747 h 639523"/>
                    <a:gd name="connsiteX10" fmla="*/ 316082 w 352845"/>
                    <a:gd name="connsiteY10" fmla="*/ 109936 h 639523"/>
                    <a:gd name="connsiteX11" fmla="*/ 333927 w 352845"/>
                    <a:gd name="connsiteY11" fmla="*/ 61987 h 639523"/>
                    <a:gd name="connsiteX12" fmla="*/ 343702 w 352845"/>
                    <a:gd name="connsiteY12" fmla="*/ 0 h 639523"/>
                    <a:gd name="connsiteX0" fmla="*/ 343702 w 352845"/>
                    <a:gd name="connsiteY0" fmla="*/ 0 h 639523"/>
                    <a:gd name="connsiteX1" fmla="*/ 352845 w 352845"/>
                    <a:gd name="connsiteY1" fmla="*/ 95565 h 639523"/>
                    <a:gd name="connsiteX2" fmla="*/ 335685 w 352845"/>
                    <a:gd name="connsiteY2" fmla="*/ 199699 h 639523"/>
                    <a:gd name="connsiteX3" fmla="*/ 317651 w 352845"/>
                    <a:gd name="connsiteY3" fmla="*/ 246834 h 639523"/>
                    <a:gd name="connsiteX4" fmla="*/ 314677 w 352845"/>
                    <a:gd name="connsiteY4" fmla="*/ 271196 h 639523"/>
                    <a:gd name="connsiteX5" fmla="*/ 116695 w 352845"/>
                    <a:gd name="connsiteY5" fmla="*/ 570977 h 639523"/>
                    <a:gd name="connsiteX6" fmla="*/ 0 w 352845"/>
                    <a:gd name="connsiteY6" fmla="*/ 639523 h 639523"/>
                    <a:gd name="connsiteX7" fmla="*/ 466 w 352845"/>
                    <a:gd name="connsiteY7" fmla="*/ 494358 h 639523"/>
                    <a:gd name="connsiteX8" fmla="*/ 106789 w 352845"/>
                    <a:gd name="connsiteY8" fmla="*/ 434449 h 639523"/>
                    <a:gd name="connsiteX9" fmla="*/ 313212 w 352845"/>
                    <a:gd name="connsiteY9" fmla="*/ 134747 h 639523"/>
                    <a:gd name="connsiteX10" fmla="*/ 316082 w 352845"/>
                    <a:gd name="connsiteY10" fmla="*/ 109936 h 639523"/>
                    <a:gd name="connsiteX11" fmla="*/ 333927 w 352845"/>
                    <a:gd name="connsiteY11" fmla="*/ 61987 h 639523"/>
                    <a:gd name="connsiteX12" fmla="*/ 343702 w 352845"/>
                    <a:gd name="connsiteY12" fmla="*/ 0 h 639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52845" h="639523">
                      <a:moveTo>
                        <a:pt x="343702" y="0"/>
                      </a:moveTo>
                      <a:lnTo>
                        <a:pt x="352845" y="95565"/>
                      </a:lnTo>
                      <a:cubicBezTo>
                        <a:pt x="351547" y="130863"/>
                        <a:pt x="345690" y="165760"/>
                        <a:pt x="335685" y="199699"/>
                      </a:cubicBezTo>
                      <a:lnTo>
                        <a:pt x="317651" y="246834"/>
                      </a:lnTo>
                      <a:lnTo>
                        <a:pt x="314677" y="271196"/>
                      </a:lnTo>
                      <a:cubicBezTo>
                        <a:pt x="287540" y="385654"/>
                        <a:pt x="222823" y="495612"/>
                        <a:pt x="116695" y="570977"/>
                      </a:cubicBezTo>
                      <a:lnTo>
                        <a:pt x="0" y="639523"/>
                      </a:lnTo>
                      <a:cubicBezTo>
                        <a:pt x="155" y="591135"/>
                        <a:pt x="311" y="542746"/>
                        <a:pt x="466" y="494358"/>
                      </a:cubicBezTo>
                      <a:lnTo>
                        <a:pt x="106789" y="434449"/>
                      </a:lnTo>
                      <a:cubicBezTo>
                        <a:pt x="212694" y="358120"/>
                        <a:pt x="286550" y="251256"/>
                        <a:pt x="313212" y="134747"/>
                      </a:cubicBezTo>
                      <a:lnTo>
                        <a:pt x="316082" y="109936"/>
                      </a:lnTo>
                      <a:lnTo>
                        <a:pt x="333927" y="61987"/>
                      </a:lnTo>
                      <a:lnTo>
                        <a:pt x="343702" y="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50000"/>
                    </a:srgbClr>
                  </a:fgClr>
                  <a:bgClr>
                    <a:srgbClr val="99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24A8655A-0D56-4D52-AB48-65897F570FB8}"/>
                    </a:ext>
                  </a:extLst>
                </p:cNvPr>
                <p:cNvSpPr/>
                <p:nvPr/>
              </p:nvSpPr>
              <p:spPr>
                <a:xfrm>
                  <a:off x="4609060" y="5455505"/>
                  <a:ext cx="1416326" cy="1140707"/>
                </a:xfrm>
                <a:custGeom>
                  <a:avLst/>
                  <a:gdLst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107598 w 1416326"/>
                    <a:gd name="connsiteY15" fmla="*/ 347116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00504 w 1416326"/>
                    <a:gd name="connsiteY15" fmla="*/ 592385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00504 w 1416326"/>
                    <a:gd name="connsiteY15" fmla="*/ 592385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00504 w 1416326"/>
                    <a:gd name="connsiteY15" fmla="*/ 592385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12410 w 1416326"/>
                    <a:gd name="connsiteY15" fmla="*/ 628103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  <a:gd name="connsiteX0" fmla="*/ 554205 w 1416326"/>
                    <a:gd name="connsiteY0" fmla="*/ 16 h 1140707"/>
                    <a:gd name="connsiteX1" fmla="*/ 685515 w 1416326"/>
                    <a:gd name="connsiteY1" fmla="*/ 13491 h 1140707"/>
                    <a:gd name="connsiteX2" fmla="*/ 785900 w 1416326"/>
                    <a:gd name="connsiteY2" fmla="*/ 47451 h 1140707"/>
                    <a:gd name="connsiteX3" fmla="*/ 830093 w 1416326"/>
                    <a:gd name="connsiteY3" fmla="*/ 49053 h 1140707"/>
                    <a:gd name="connsiteX4" fmla="*/ 1105335 w 1416326"/>
                    <a:gd name="connsiteY4" fmla="*/ 163524 h 1140707"/>
                    <a:gd name="connsiteX5" fmla="*/ 1117274 w 1416326"/>
                    <a:gd name="connsiteY5" fmla="*/ 175465 h 1140707"/>
                    <a:gd name="connsiteX6" fmla="*/ 1126764 w 1416326"/>
                    <a:gd name="connsiteY6" fmla="*/ 178677 h 1140707"/>
                    <a:gd name="connsiteX7" fmla="*/ 1405440 w 1416326"/>
                    <a:gd name="connsiteY7" fmla="*/ 493692 h 1140707"/>
                    <a:gd name="connsiteX8" fmla="*/ 1416112 w 1416326"/>
                    <a:gd name="connsiteY8" fmla="*/ 602302 h 1140707"/>
                    <a:gd name="connsiteX9" fmla="*/ 1409167 w 1416326"/>
                    <a:gd name="connsiteY9" fmla="*/ 646349 h 1140707"/>
                    <a:gd name="connsiteX10" fmla="*/ 1399392 w 1416326"/>
                    <a:gd name="connsiteY10" fmla="*/ 708336 h 1140707"/>
                    <a:gd name="connsiteX11" fmla="*/ 1381547 w 1416326"/>
                    <a:gd name="connsiteY11" fmla="*/ 756285 h 1140707"/>
                    <a:gd name="connsiteX12" fmla="*/ 1378677 w 1416326"/>
                    <a:gd name="connsiteY12" fmla="*/ 781096 h 1140707"/>
                    <a:gd name="connsiteX13" fmla="*/ 1172254 w 1416326"/>
                    <a:gd name="connsiteY13" fmla="*/ 1080798 h 1140707"/>
                    <a:gd name="connsiteX14" fmla="*/ 1065931 w 1416326"/>
                    <a:gd name="connsiteY14" fmla="*/ 1140707 h 1140707"/>
                    <a:gd name="connsiteX15" fmla="*/ 512410 w 1416326"/>
                    <a:gd name="connsiteY15" fmla="*/ 628103 h 1140707"/>
                    <a:gd name="connsiteX16" fmla="*/ 0 w 1416326"/>
                    <a:gd name="connsiteY16" fmla="*/ 258014 h 1140707"/>
                    <a:gd name="connsiteX17" fmla="*/ 15630 w 1416326"/>
                    <a:gd name="connsiteY17" fmla="*/ 244935 h 1140707"/>
                    <a:gd name="connsiteX18" fmla="*/ 101581 w 1416326"/>
                    <a:gd name="connsiteY18" fmla="*/ 194573 h 1140707"/>
                    <a:gd name="connsiteX19" fmla="*/ 114306 w 1416326"/>
                    <a:gd name="connsiteY19" fmla="*/ 189306 h 1140707"/>
                    <a:gd name="connsiteX20" fmla="*/ 135157 w 1416326"/>
                    <a:gd name="connsiteY20" fmla="*/ 165565 h 1140707"/>
                    <a:gd name="connsiteX21" fmla="*/ 416702 w 1416326"/>
                    <a:gd name="connsiteY21" fmla="*/ 16370 h 1140707"/>
                    <a:gd name="connsiteX22" fmla="*/ 554205 w 1416326"/>
                    <a:gd name="connsiteY22" fmla="*/ 16 h 1140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16326" h="1140707">
                      <a:moveTo>
                        <a:pt x="554205" y="16"/>
                      </a:moveTo>
                      <a:cubicBezTo>
                        <a:pt x="599288" y="-314"/>
                        <a:pt x="643339" y="4327"/>
                        <a:pt x="685515" y="13491"/>
                      </a:cubicBezTo>
                      <a:lnTo>
                        <a:pt x="785900" y="47451"/>
                      </a:lnTo>
                      <a:lnTo>
                        <a:pt x="830093" y="49053"/>
                      </a:lnTo>
                      <a:cubicBezTo>
                        <a:pt x="934591" y="62190"/>
                        <a:pt x="1030227" y="102414"/>
                        <a:pt x="1105335" y="163524"/>
                      </a:cubicBezTo>
                      <a:lnTo>
                        <a:pt x="1117274" y="175465"/>
                      </a:lnTo>
                      <a:lnTo>
                        <a:pt x="1126764" y="178677"/>
                      </a:lnTo>
                      <a:cubicBezTo>
                        <a:pt x="1265843" y="236688"/>
                        <a:pt x="1371859" y="348667"/>
                        <a:pt x="1405440" y="493692"/>
                      </a:cubicBezTo>
                      <a:cubicBezTo>
                        <a:pt x="1413836" y="529949"/>
                        <a:pt x="1417257" y="566340"/>
                        <a:pt x="1416112" y="602302"/>
                      </a:cubicBezTo>
                      <a:lnTo>
                        <a:pt x="1409167" y="646349"/>
                      </a:lnTo>
                      <a:lnTo>
                        <a:pt x="1399392" y="708336"/>
                      </a:lnTo>
                      <a:lnTo>
                        <a:pt x="1381547" y="756285"/>
                      </a:lnTo>
                      <a:lnTo>
                        <a:pt x="1378677" y="781096"/>
                      </a:lnTo>
                      <a:cubicBezTo>
                        <a:pt x="1352015" y="897605"/>
                        <a:pt x="1278159" y="1004469"/>
                        <a:pt x="1172254" y="1080798"/>
                      </a:cubicBezTo>
                      <a:lnTo>
                        <a:pt x="1065931" y="1140707"/>
                      </a:lnTo>
                      <a:cubicBezTo>
                        <a:pt x="877455" y="957933"/>
                        <a:pt x="755445" y="808615"/>
                        <a:pt x="512410" y="628103"/>
                      </a:cubicBezTo>
                      <a:cubicBezTo>
                        <a:pt x="269375" y="447591"/>
                        <a:pt x="166835" y="369471"/>
                        <a:pt x="0" y="258014"/>
                      </a:cubicBezTo>
                      <a:lnTo>
                        <a:pt x="15630" y="244935"/>
                      </a:lnTo>
                      <a:cubicBezTo>
                        <a:pt x="42372" y="226109"/>
                        <a:pt x="71101" y="209213"/>
                        <a:pt x="101581" y="194573"/>
                      </a:cubicBezTo>
                      <a:lnTo>
                        <a:pt x="114306" y="189306"/>
                      </a:lnTo>
                      <a:lnTo>
                        <a:pt x="135157" y="165565"/>
                      </a:lnTo>
                      <a:cubicBezTo>
                        <a:pt x="209140" y="95399"/>
                        <a:pt x="305573" y="42102"/>
                        <a:pt x="416702" y="16370"/>
                      </a:cubicBezTo>
                      <a:cubicBezTo>
                        <a:pt x="463006" y="5649"/>
                        <a:pt x="509121" y="347"/>
                        <a:pt x="554205" y="16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99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9" name="四角形: 角を丸くする 248">
                <a:extLst>
                  <a:ext uri="{FF2B5EF4-FFF2-40B4-BE49-F238E27FC236}">
                    <a16:creationId xmlns:a16="http://schemas.microsoft.com/office/drawing/2014/main" id="{AE0DC441-1FD9-41F1-96AE-1A6E1BBD751D}"/>
                  </a:ext>
                </a:extLst>
              </p:cNvPr>
              <p:cNvSpPr/>
              <p:nvPr/>
            </p:nvSpPr>
            <p:spPr>
              <a:xfrm rot="20700000">
                <a:off x="4029531" y="5535566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C30ADEBB-5352-440B-B5D1-5AE1EE992C7E}"/>
                  </a:ext>
                </a:extLst>
              </p:cNvPr>
              <p:cNvSpPr/>
              <p:nvPr/>
            </p:nvSpPr>
            <p:spPr>
              <a:xfrm rot="20700000">
                <a:off x="3558043" y="5702254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26D29C07-FABC-4521-8CA1-E21E08E8BBA8}"/>
                  </a:ext>
                </a:extLst>
              </p:cNvPr>
              <p:cNvSpPr/>
              <p:nvPr/>
            </p:nvSpPr>
            <p:spPr>
              <a:xfrm rot="20700000">
                <a:off x="3871194" y="6397432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四角形: 角を丸くする 251">
                <a:extLst>
                  <a:ext uri="{FF2B5EF4-FFF2-40B4-BE49-F238E27FC236}">
                    <a16:creationId xmlns:a16="http://schemas.microsoft.com/office/drawing/2014/main" id="{D58A6B50-930D-4C49-BAC8-D6533E7521B2}"/>
                  </a:ext>
                </a:extLst>
              </p:cNvPr>
              <p:cNvSpPr/>
              <p:nvPr/>
            </p:nvSpPr>
            <p:spPr>
              <a:xfrm rot="20700000">
                <a:off x="3386592" y="6088016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5E96DBAE-9ABF-42B0-9484-6829C62E67FE}"/>
                  </a:ext>
                </a:extLst>
              </p:cNvPr>
              <p:cNvSpPr/>
              <p:nvPr/>
            </p:nvSpPr>
            <p:spPr>
              <a:xfrm rot="20700000">
                <a:off x="4815341" y="5645103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四角形: 角を丸くする 253">
                <a:extLst>
                  <a:ext uri="{FF2B5EF4-FFF2-40B4-BE49-F238E27FC236}">
                    <a16:creationId xmlns:a16="http://schemas.microsoft.com/office/drawing/2014/main" id="{227572CF-73C2-4C9F-96E2-D61961A04500}"/>
                  </a:ext>
                </a:extLst>
              </p:cNvPr>
              <p:cNvSpPr/>
              <p:nvPr/>
            </p:nvSpPr>
            <p:spPr>
              <a:xfrm rot="20700000">
                <a:off x="5334454" y="5878465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四角形: 角を丸くする 254">
                <a:extLst>
                  <a:ext uri="{FF2B5EF4-FFF2-40B4-BE49-F238E27FC236}">
                    <a16:creationId xmlns:a16="http://schemas.microsoft.com/office/drawing/2014/main" id="{CC7E68FC-066D-40F4-AB70-BD7C68942745}"/>
                  </a:ext>
                </a:extLst>
              </p:cNvPr>
              <p:cNvSpPr/>
              <p:nvPr/>
            </p:nvSpPr>
            <p:spPr>
              <a:xfrm rot="20700000">
                <a:off x="5029654" y="5897515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5ADB266C-C726-498D-8039-758CE081A925}"/>
                  </a:ext>
                </a:extLst>
              </p:cNvPr>
              <p:cNvSpPr/>
              <p:nvPr/>
            </p:nvSpPr>
            <p:spPr>
              <a:xfrm rot="20700000">
                <a:off x="5272541" y="6292802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DCD710CE-1AD8-4227-93B5-4C2F21DD1057}"/>
                  </a:ext>
                </a:extLst>
              </p:cNvPr>
              <p:cNvSpPr/>
              <p:nvPr/>
            </p:nvSpPr>
            <p:spPr>
              <a:xfrm rot="20700000">
                <a:off x="4052170" y="6002144"/>
                <a:ext cx="72927" cy="56491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四角形: 角を丸くする 257">
                <a:extLst>
                  <a:ext uri="{FF2B5EF4-FFF2-40B4-BE49-F238E27FC236}">
                    <a16:creationId xmlns:a16="http://schemas.microsoft.com/office/drawing/2014/main" id="{C482C5A3-3570-4BE5-8BC2-10415D951D01}"/>
                  </a:ext>
                </a:extLst>
              </p:cNvPr>
              <p:cNvSpPr/>
              <p:nvPr/>
            </p:nvSpPr>
            <p:spPr>
              <a:xfrm rot="20700000">
                <a:off x="5510667" y="6116589"/>
                <a:ext cx="72927" cy="56491"/>
              </a:xfrm>
              <a:prstGeom prst="round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四角形: 角を丸くする 258">
                <a:extLst>
                  <a:ext uri="{FF2B5EF4-FFF2-40B4-BE49-F238E27FC236}">
                    <a16:creationId xmlns:a16="http://schemas.microsoft.com/office/drawing/2014/main" id="{0107EF12-8F5F-4858-94AF-E2DBC328B05D}"/>
                  </a:ext>
                </a:extLst>
              </p:cNvPr>
              <p:cNvSpPr/>
              <p:nvPr/>
            </p:nvSpPr>
            <p:spPr>
              <a:xfrm rot="20700000">
                <a:off x="4420054" y="6283276"/>
                <a:ext cx="72927" cy="56491"/>
              </a:xfrm>
              <a:prstGeom prst="round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98A9FB72-A033-4042-AA69-9D01B9FA32F8}"/>
                  </a:ext>
                </a:extLst>
              </p:cNvPr>
              <p:cNvSpPr/>
              <p:nvPr/>
            </p:nvSpPr>
            <p:spPr>
              <a:xfrm rot="20700000">
                <a:off x="3839029" y="5849889"/>
                <a:ext cx="72927" cy="56491"/>
              </a:xfrm>
              <a:prstGeom prst="round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3A3C8444-9024-47CC-98CA-811564C4E0AC}"/>
                  </a:ext>
                </a:extLst>
              </p:cNvPr>
              <p:cNvSpPr/>
              <p:nvPr/>
            </p:nvSpPr>
            <p:spPr>
              <a:xfrm rot="20700000">
                <a:off x="3577093" y="6254701"/>
                <a:ext cx="72927" cy="56491"/>
              </a:xfrm>
              <a:prstGeom prst="round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1E571D7F-F669-4C5C-A579-16B0E05352FA}"/>
              </a:ext>
            </a:extLst>
          </p:cNvPr>
          <p:cNvGrpSpPr/>
          <p:nvPr/>
        </p:nvGrpSpPr>
        <p:grpSpPr>
          <a:xfrm>
            <a:off x="1073337" y="924102"/>
            <a:ext cx="1961765" cy="2529561"/>
            <a:chOff x="1073337" y="924102"/>
            <a:chExt cx="1961765" cy="2529561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97EA3F1C-2085-4530-B62C-7E1ADB4F4A59}"/>
                </a:ext>
              </a:extLst>
            </p:cNvPr>
            <p:cNvGrpSpPr/>
            <p:nvPr/>
          </p:nvGrpSpPr>
          <p:grpSpPr>
            <a:xfrm>
              <a:off x="1073337" y="924102"/>
              <a:ext cx="1822065" cy="2529561"/>
              <a:chOff x="2724178" y="2012157"/>
              <a:chExt cx="2152622" cy="2988468"/>
            </a:xfrm>
          </p:grpSpPr>
          <p:sp>
            <p:nvSpPr>
              <p:cNvPr id="272" name="四角形: 上の 2 つの角を丸める 271">
                <a:extLst>
                  <a:ext uri="{FF2B5EF4-FFF2-40B4-BE49-F238E27FC236}">
                    <a16:creationId xmlns:a16="http://schemas.microsoft.com/office/drawing/2014/main" id="{53746B3B-E01D-417C-8084-7689F27BD6FC}"/>
                  </a:ext>
                </a:extLst>
              </p:cNvPr>
              <p:cNvSpPr/>
              <p:nvPr/>
            </p:nvSpPr>
            <p:spPr>
              <a:xfrm>
                <a:off x="4161632" y="2443163"/>
                <a:ext cx="177006" cy="446624"/>
              </a:xfrm>
              <a:prstGeom prst="round2SameRect">
                <a:avLst>
                  <a:gd name="adj1" fmla="val 48655"/>
                  <a:gd name="adj2" fmla="val 36015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四角形: 上の 2 つの角を丸める 272">
                <a:extLst>
                  <a:ext uri="{FF2B5EF4-FFF2-40B4-BE49-F238E27FC236}">
                    <a16:creationId xmlns:a16="http://schemas.microsoft.com/office/drawing/2014/main" id="{E8F2E874-E491-4E27-8E5A-DF5F09575E5C}"/>
                  </a:ext>
                </a:extLst>
              </p:cNvPr>
              <p:cNvSpPr/>
              <p:nvPr/>
            </p:nvSpPr>
            <p:spPr>
              <a:xfrm>
                <a:off x="2806700" y="3333750"/>
                <a:ext cx="2070100" cy="1666875"/>
              </a:xfrm>
              <a:prstGeom prst="round2SameRect">
                <a:avLst>
                  <a:gd name="adj1" fmla="val 26739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台形 47">
                <a:extLst>
                  <a:ext uri="{FF2B5EF4-FFF2-40B4-BE49-F238E27FC236}">
                    <a16:creationId xmlns:a16="http://schemas.microsoft.com/office/drawing/2014/main" id="{0522B26A-327D-4551-B367-1ED11240A015}"/>
                  </a:ext>
                </a:extLst>
              </p:cNvPr>
              <p:cNvSpPr/>
              <p:nvPr/>
            </p:nvSpPr>
            <p:spPr>
              <a:xfrm>
                <a:off x="3459233" y="2974977"/>
                <a:ext cx="784948" cy="1174748"/>
              </a:xfrm>
              <a:custGeom>
                <a:avLst/>
                <a:gdLst>
                  <a:gd name="connsiteX0" fmla="*/ 0 w 784948"/>
                  <a:gd name="connsiteY0" fmla="*/ 663576 h 663576"/>
                  <a:gd name="connsiteX1" fmla="*/ 145595 w 784948"/>
                  <a:gd name="connsiteY1" fmla="*/ 0 h 663576"/>
                  <a:gd name="connsiteX2" fmla="*/ 639353 w 784948"/>
                  <a:gd name="connsiteY2" fmla="*/ 0 h 663576"/>
                  <a:gd name="connsiteX3" fmla="*/ 784948 w 784948"/>
                  <a:gd name="connsiteY3" fmla="*/ 663576 h 663576"/>
                  <a:gd name="connsiteX4" fmla="*/ 0 w 784948"/>
                  <a:gd name="connsiteY4" fmla="*/ 663576 h 663576"/>
                  <a:gd name="connsiteX0" fmla="*/ 0 w 784948"/>
                  <a:gd name="connsiteY0" fmla="*/ 663576 h 1174748"/>
                  <a:gd name="connsiteX1" fmla="*/ 145595 w 784948"/>
                  <a:gd name="connsiteY1" fmla="*/ 0 h 1174748"/>
                  <a:gd name="connsiteX2" fmla="*/ 639353 w 784948"/>
                  <a:gd name="connsiteY2" fmla="*/ 0 h 1174748"/>
                  <a:gd name="connsiteX3" fmla="*/ 784948 w 784948"/>
                  <a:gd name="connsiteY3" fmla="*/ 663576 h 1174748"/>
                  <a:gd name="connsiteX4" fmla="*/ 296792 w 784948"/>
                  <a:gd name="connsiteY4" fmla="*/ 1174748 h 1174748"/>
                  <a:gd name="connsiteX5" fmla="*/ 0 w 784948"/>
                  <a:gd name="connsiteY5" fmla="*/ 663576 h 1174748"/>
                  <a:gd name="connsiteX0" fmla="*/ 0 w 784948"/>
                  <a:gd name="connsiteY0" fmla="*/ 663576 h 1174748"/>
                  <a:gd name="connsiteX1" fmla="*/ 145595 w 784948"/>
                  <a:gd name="connsiteY1" fmla="*/ 0 h 1174748"/>
                  <a:gd name="connsiteX2" fmla="*/ 639353 w 784948"/>
                  <a:gd name="connsiteY2" fmla="*/ 0 h 1174748"/>
                  <a:gd name="connsiteX3" fmla="*/ 784948 w 784948"/>
                  <a:gd name="connsiteY3" fmla="*/ 663576 h 1174748"/>
                  <a:gd name="connsiteX4" fmla="*/ 296792 w 784948"/>
                  <a:gd name="connsiteY4" fmla="*/ 1174748 h 1174748"/>
                  <a:gd name="connsiteX5" fmla="*/ 0 w 784948"/>
                  <a:gd name="connsiteY5" fmla="*/ 663576 h 1174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4948" h="1174748">
                    <a:moveTo>
                      <a:pt x="0" y="663576"/>
                    </a:moveTo>
                    <a:lnTo>
                      <a:pt x="145595" y="0"/>
                    </a:lnTo>
                    <a:lnTo>
                      <a:pt x="639353" y="0"/>
                    </a:lnTo>
                    <a:lnTo>
                      <a:pt x="784948" y="663576"/>
                    </a:lnTo>
                    <a:lnTo>
                      <a:pt x="296792" y="1174748"/>
                    </a:lnTo>
                    <a:lnTo>
                      <a:pt x="0" y="663576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CDEE6918-457F-4B22-B18C-D49E24A49D87}"/>
                  </a:ext>
                </a:extLst>
              </p:cNvPr>
              <p:cNvSpPr/>
              <p:nvPr/>
            </p:nvSpPr>
            <p:spPr>
              <a:xfrm flipH="1">
                <a:off x="3357715" y="3198018"/>
                <a:ext cx="474138" cy="1377911"/>
              </a:xfrm>
              <a:custGeom>
                <a:avLst/>
                <a:gdLst>
                  <a:gd name="connsiteX0" fmla="*/ 517001 w 517001"/>
                  <a:gd name="connsiteY0" fmla="*/ 0 h 1242180"/>
                  <a:gd name="connsiteX1" fmla="*/ 218930 w 517001"/>
                  <a:gd name="connsiteY1" fmla="*/ 0 h 1242180"/>
                  <a:gd name="connsiteX2" fmla="*/ 0 w 517001"/>
                  <a:gd name="connsiteY2" fmla="*/ 832451 h 1242180"/>
                  <a:gd name="connsiteX3" fmla="*/ 190315 w 517001"/>
                  <a:gd name="connsiteY3" fmla="*/ 1242180 h 1242180"/>
                  <a:gd name="connsiteX0" fmla="*/ 517001 w 517001"/>
                  <a:gd name="connsiteY0" fmla="*/ 135731 h 1377911"/>
                  <a:gd name="connsiteX1" fmla="*/ 335611 w 517001"/>
                  <a:gd name="connsiteY1" fmla="*/ 0 h 1377911"/>
                  <a:gd name="connsiteX2" fmla="*/ 0 w 517001"/>
                  <a:gd name="connsiteY2" fmla="*/ 968182 h 1377911"/>
                  <a:gd name="connsiteX3" fmla="*/ 190315 w 517001"/>
                  <a:gd name="connsiteY3" fmla="*/ 1377911 h 1377911"/>
                  <a:gd name="connsiteX4" fmla="*/ 517001 w 517001"/>
                  <a:gd name="connsiteY4" fmla="*/ 135731 h 1377911"/>
                  <a:gd name="connsiteX0" fmla="*/ 474138 w 474138"/>
                  <a:gd name="connsiteY0" fmla="*/ 135731 h 1377911"/>
                  <a:gd name="connsiteX1" fmla="*/ 292748 w 474138"/>
                  <a:gd name="connsiteY1" fmla="*/ 0 h 1377911"/>
                  <a:gd name="connsiteX2" fmla="*/ 0 w 474138"/>
                  <a:gd name="connsiteY2" fmla="*/ 806257 h 1377911"/>
                  <a:gd name="connsiteX3" fmla="*/ 147452 w 474138"/>
                  <a:gd name="connsiteY3" fmla="*/ 1377911 h 1377911"/>
                  <a:gd name="connsiteX4" fmla="*/ 474138 w 474138"/>
                  <a:gd name="connsiteY4" fmla="*/ 135731 h 1377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4138" h="1377911">
                    <a:moveTo>
                      <a:pt x="474138" y="135731"/>
                    </a:moveTo>
                    <a:lnTo>
                      <a:pt x="292748" y="0"/>
                    </a:lnTo>
                    <a:lnTo>
                      <a:pt x="0" y="806257"/>
                    </a:lnTo>
                    <a:lnTo>
                      <a:pt x="147452" y="1377911"/>
                    </a:lnTo>
                    <a:lnTo>
                      <a:pt x="474138" y="135731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B4C204AA-1424-470D-9AAC-2D7D92874912}"/>
                  </a:ext>
                </a:extLst>
              </p:cNvPr>
              <p:cNvSpPr/>
              <p:nvPr/>
            </p:nvSpPr>
            <p:spPr>
              <a:xfrm flipH="1">
                <a:off x="3317950" y="3200400"/>
                <a:ext cx="533757" cy="1334939"/>
              </a:xfrm>
              <a:custGeom>
                <a:avLst/>
                <a:gdLst>
                  <a:gd name="connsiteX0" fmla="*/ 531376 w 531376"/>
                  <a:gd name="connsiteY0" fmla="*/ 0 h 1296839"/>
                  <a:gd name="connsiteX1" fmla="*/ 233305 w 531376"/>
                  <a:gd name="connsiteY1" fmla="*/ 0 h 1296839"/>
                  <a:gd name="connsiteX2" fmla="*/ 0 w 531376"/>
                  <a:gd name="connsiteY2" fmla="*/ 887110 h 1296839"/>
                  <a:gd name="connsiteX3" fmla="*/ 190315 w 531376"/>
                  <a:gd name="connsiteY3" fmla="*/ 1296839 h 1296839"/>
                  <a:gd name="connsiteX0" fmla="*/ 531376 w 531376"/>
                  <a:gd name="connsiteY0" fmla="*/ 133350 h 1430189"/>
                  <a:gd name="connsiteX1" fmla="*/ 307124 w 531376"/>
                  <a:gd name="connsiteY1" fmla="*/ 0 h 1430189"/>
                  <a:gd name="connsiteX2" fmla="*/ 0 w 531376"/>
                  <a:gd name="connsiteY2" fmla="*/ 1020460 h 1430189"/>
                  <a:gd name="connsiteX3" fmla="*/ 190315 w 531376"/>
                  <a:gd name="connsiteY3" fmla="*/ 1430189 h 1430189"/>
                  <a:gd name="connsiteX4" fmla="*/ 531376 w 531376"/>
                  <a:gd name="connsiteY4" fmla="*/ 133350 h 1430189"/>
                  <a:gd name="connsiteX0" fmla="*/ 533757 w 533757"/>
                  <a:gd name="connsiteY0" fmla="*/ 133350 h 1430189"/>
                  <a:gd name="connsiteX1" fmla="*/ 309505 w 533757"/>
                  <a:gd name="connsiteY1" fmla="*/ 0 h 1430189"/>
                  <a:gd name="connsiteX2" fmla="*/ 0 w 533757"/>
                  <a:gd name="connsiteY2" fmla="*/ 953785 h 1430189"/>
                  <a:gd name="connsiteX3" fmla="*/ 192696 w 533757"/>
                  <a:gd name="connsiteY3" fmla="*/ 1430189 h 1430189"/>
                  <a:gd name="connsiteX4" fmla="*/ 533757 w 533757"/>
                  <a:gd name="connsiteY4" fmla="*/ 133350 h 1430189"/>
                  <a:gd name="connsiteX0" fmla="*/ 533757 w 533757"/>
                  <a:gd name="connsiteY0" fmla="*/ 133350 h 1334939"/>
                  <a:gd name="connsiteX1" fmla="*/ 309505 w 533757"/>
                  <a:gd name="connsiteY1" fmla="*/ 0 h 1334939"/>
                  <a:gd name="connsiteX2" fmla="*/ 0 w 533757"/>
                  <a:gd name="connsiteY2" fmla="*/ 953785 h 1334939"/>
                  <a:gd name="connsiteX3" fmla="*/ 199839 w 533757"/>
                  <a:gd name="connsiteY3" fmla="*/ 1334939 h 1334939"/>
                  <a:gd name="connsiteX4" fmla="*/ 533757 w 533757"/>
                  <a:gd name="connsiteY4" fmla="*/ 133350 h 1334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3757" h="1334939">
                    <a:moveTo>
                      <a:pt x="533757" y="133350"/>
                    </a:moveTo>
                    <a:lnTo>
                      <a:pt x="309505" y="0"/>
                    </a:lnTo>
                    <a:lnTo>
                      <a:pt x="0" y="953785"/>
                    </a:lnTo>
                    <a:lnTo>
                      <a:pt x="199839" y="1334939"/>
                    </a:lnTo>
                    <a:lnTo>
                      <a:pt x="533757" y="13335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9FB2C9A0-93E7-4E09-A0CF-EB941A152A07}"/>
                  </a:ext>
                </a:extLst>
              </p:cNvPr>
              <p:cNvSpPr/>
              <p:nvPr/>
            </p:nvSpPr>
            <p:spPr>
              <a:xfrm flipH="1">
                <a:off x="3278187" y="3205162"/>
                <a:ext cx="545751" cy="1480088"/>
              </a:xfrm>
              <a:custGeom>
                <a:avLst/>
                <a:gdLst>
                  <a:gd name="connsiteX0" fmla="*/ 545751 w 545751"/>
                  <a:gd name="connsiteY0" fmla="*/ 0 h 1351500"/>
                  <a:gd name="connsiteX1" fmla="*/ 247680 w 545751"/>
                  <a:gd name="connsiteY1" fmla="*/ 0 h 1351500"/>
                  <a:gd name="connsiteX2" fmla="*/ 0 w 545751"/>
                  <a:gd name="connsiteY2" fmla="*/ 941771 h 1351500"/>
                  <a:gd name="connsiteX3" fmla="*/ 190314 w 545751"/>
                  <a:gd name="connsiteY3" fmla="*/ 1351500 h 1351500"/>
                  <a:gd name="connsiteX0" fmla="*/ 545751 w 545751"/>
                  <a:gd name="connsiteY0" fmla="*/ 128588 h 1480088"/>
                  <a:gd name="connsiteX1" fmla="*/ 283399 w 545751"/>
                  <a:gd name="connsiteY1" fmla="*/ 0 h 1480088"/>
                  <a:gd name="connsiteX2" fmla="*/ 0 w 545751"/>
                  <a:gd name="connsiteY2" fmla="*/ 1070359 h 1480088"/>
                  <a:gd name="connsiteX3" fmla="*/ 190314 w 545751"/>
                  <a:gd name="connsiteY3" fmla="*/ 1480088 h 1480088"/>
                  <a:gd name="connsiteX4" fmla="*/ 545751 w 545751"/>
                  <a:gd name="connsiteY4" fmla="*/ 128588 h 1480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5751" h="1480088">
                    <a:moveTo>
                      <a:pt x="545751" y="128588"/>
                    </a:moveTo>
                    <a:lnTo>
                      <a:pt x="283399" y="0"/>
                    </a:lnTo>
                    <a:lnTo>
                      <a:pt x="0" y="1070359"/>
                    </a:lnTo>
                    <a:lnTo>
                      <a:pt x="190314" y="1480088"/>
                    </a:lnTo>
                    <a:lnTo>
                      <a:pt x="545751" y="128588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C75B4E5-E59F-412D-B9A5-956D4BA447D8}"/>
                  </a:ext>
                </a:extLst>
              </p:cNvPr>
              <p:cNvSpPr/>
              <p:nvPr/>
            </p:nvSpPr>
            <p:spPr>
              <a:xfrm>
                <a:off x="3263901" y="3271837"/>
                <a:ext cx="149720" cy="1728787"/>
              </a:xfrm>
              <a:custGeom>
                <a:avLst/>
                <a:gdLst>
                  <a:gd name="connsiteX0" fmla="*/ 0 w 133051"/>
                  <a:gd name="connsiteY0" fmla="*/ 0 h 1666875"/>
                  <a:gd name="connsiteX1" fmla="*/ 133051 w 133051"/>
                  <a:gd name="connsiteY1" fmla="*/ 0 h 1666875"/>
                  <a:gd name="connsiteX2" fmla="*/ 133051 w 133051"/>
                  <a:gd name="connsiteY2" fmla="*/ 1666875 h 1666875"/>
                  <a:gd name="connsiteX3" fmla="*/ 0 w 133051"/>
                  <a:gd name="connsiteY3" fmla="*/ 1666875 h 1666875"/>
                  <a:gd name="connsiteX4" fmla="*/ 0 w 133051"/>
                  <a:gd name="connsiteY4" fmla="*/ 0 h 1666875"/>
                  <a:gd name="connsiteX0" fmla="*/ 0 w 144958"/>
                  <a:gd name="connsiteY0" fmla="*/ 52387 h 1719262"/>
                  <a:gd name="connsiteX1" fmla="*/ 144958 w 144958"/>
                  <a:gd name="connsiteY1" fmla="*/ 0 h 1719262"/>
                  <a:gd name="connsiteX2" fmla="*/ 133051 w 144958"/>
                  <a:gd name="connsiteY2" fmla="*/ 1719262 h 1719262"/>
                  <a:gd name="connsiteX3" fmla="*/ 0 w 144958"/>
                  <a:gd name="connsiteY3" fmla="*/ 1719262 h 1719262"/>
                  <a:gd name="connsiteX4" fmla="*/ 0 w 144958"/>
                  <a:gd name="connsiteY4" fmla="*/ 52387 h 1719262"/>
                  <a:gd name="connsiteX0" fmla="*/ 0 w 149720"/>
                  <a:gd name="connsiteY0" fmla="*/ 61912 h 1728787"/>
                  <a:gd name="connsiteX1" fmla="*/ 149720 w 149720"/>
                  <a:gd name="connsiteY1" fmla="*/ 0 h 1728787"/>
                  <a:gd name="connsiteX2" fmla="*/ 133051 w 149720"/>
                  <a:gd name="connsiteY2" fmla="*/ 1728787 h 1728787"/>
                  <a:gd name="connsiteX3" fmla="*/ 0 w 149720"/>
                  <a:gd name="connsiteY3" fmla="*/ 1728787 h 1728787"/>
                  <a:gd name="connsiteX4" fmla="*/ 0 w 149720"/>
                  <a:gd name="connsiteY4" fmla="*/ 61912 h 1728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720" h="1728787">
                    <a:moveTo>
                      <a:pt x="0" y="61912"/>
                    </a:moveTo>
                    <a:lnTo>
                      <a:pt x="149720" y="0"/>
                    </a:lnTo>
                    <a:lnTo>
                      <a:pt x="133051" y="1728787"/>
                    </a:lnTo>
                    <a:lnTo>
                      <a:pt x="0" y="1728787"/>
                    </a:lnTo>
                    <a:lnTo>
                      <a:pt x="0" y="61912"/>
                    </a:ln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B3EAE8CC-3697-4E5A-8027-7C658A79C0FA}"/>
                  </a:ext>
                </a:extLst>
              </p:cNvPr>
              <p:cNvSpPr/>
              <p:nvPr/>
            </p:nvSpPr>
            <p:spPr>
              <a:xfrm>
                <a:off x="2724178" y="3333750"/>
                <a:ext cx="539722" cy="1666875"/>
              </a:xfrm>
              <a:custGeom>
                <a:avLst/>
                <a:gdLst>
                  <a:gd name="connsiteX0" fmla="*/ 445706 w 457200"/>
                  <a:gd name="connsiteY0" fmla="*/ 0 h 1666875"/>
                  <a:gd name="connsiteX1" fmla="*/ 457200 w 457200"/>
                  <a:gd name="connsiteY1" fmla="*/ 0 h 1666875"/>
                  <a:gd name="connsiteX2" fmla="*/ 457200 w 457200"/>
                  <a:gd name="connsiteY2" fmla="*/ 1666875 h 1666875"/>
                  <a:gd name="connsiteX3" fmla="*/ 0 w 457200"/>
                  <a:gd name="connsiteY3" fmla="*/ 1666875 h 1666875"/>
                  <a:gd name="connsiteX4" fmla="*/ 0 w 457200"/>
                  <a:gd name="connsiteY4" fmla="*/ 445706 h 1666875"/>
                  <a:gd name="connsiteX5" fmla="*/ 445706 w 457200"/>
                  <a:gd name="connsiteY5" fmla="*/ 0 h 1666875"/>
                  <a:gd name="connsiteX0" fmla="*/ 528228 w 539722"/>
                  <a:gd name="connsiteY0" fmla="*/ 0 h 1666875"/>
                  <a:gd name="connsiteX1" fmla="*/ 539722 w 539722"/>
                  <a:gd name="connsiteY1" fmla="*/ 0 h 1666875"/>
                  <a:gd name="connsiteX2" fmla="*/ 539722 w 539722"/>
                  <a:gd name="connsiteY2" fmla="*/ 1666875 h 1666875"/>
                  <a:gd name="connsiteX3" fmla="*/ 0 w 539722"/>
                  <a:gd name="connsiteY3" fmla="*/ 1666875 h 1666875"/>
                  <a:gd name="connsiteX4" fmla="*/ 82522 w 539722"/>
                  <a:gd name="connsiteY4" fmla="*/ 445706 h 1666875"/>
                  <a:gd name="connsiteX5" fmla="*/ 528228 w 539722"/>
                  <a:gd name="connsiteY5" fmla="*/ 0 h 166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9722" h="1666875">
                    <a:moveTo>
                      <a:pt x="528228" y="0"/>
                    </a:moveTo>
                    <a:lnTo>
                      <a:pt x="539722" y="0"/>
                    </a:lnTo>
                    <a:lnTo>
                      <a:pt x="539722" y="1666875"/>
                    </a:lnTo>
                    <a:lnTo>
                      <a:pt x="0" y="1666875"/>
                    </a:lnTo>
                    <a:cubicBezTo>
                      <a:pt x="0" y="1259819"/>
                      <a:pt x="82522" y="852762"/>
                      <a:pt x="82522" y="445706"/>
                    </a:cubicBezTo>
                    <a:cubicBezTo>
                      <a:pt x="82522" y="199549"/>
                      <a:pt x="282071" y="0"/>
                      <a:pt x="528228" y="0"/>
                    </a:cubicBezTo>
                    <a:close/>
                  </a:path>
                </a:pathLst>
              </a:custGeom>
              <a:solidFill>
                <a:srgbClr val="E7E6E6">
                  <a:lumMod val="2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2419A5B-E1AC-4A9A-9502-BAE210D3ADF9}"/>
                  </a:ext>
                </a:extLst>
              </p:cNvPr>
              <p:cNvSpPr/>
              <p:nvPr/>
            </p:nvSpPr>
            <p:spPr>
              <a:xfrm>
                <a:off x="2913363" y="3760427"/>
                <a:ext cx="272750" cy="272750"/>
              </a:xfrm>
              <a:custGeom>
                <a:avLst/>
                <a:gdLst>
                  <a:gd name="connsiteX0" fmla="*/ 373316 w 647700"/>
                  <a:gd name="connsiteY0" fmla="*/ 363791 h 647700"/>
                  <a:gd name="connsiteX1" fmla="*/ 373316 w 647700"/>
                  <a:gd name="connsiteY1" fmla="*/ 549343 h 647700"/>
                  <a:gd name="connsiteX2" fmla="*/ 413799 w 647700"/>
                  <a:gd name="connsiteY2" fmla="*/ 536776 h 647700"/>
                  <a:gd name="connsiteX3" fmla="*/ 550241 w 647700"/>
                  <a:gd name="connsiteY3" fmla="*/ 370422 h 647700"/>
                  <a:gd name="connsiteX4" fmla="*/ 550910 w 647700"/>
                  <a:gd name="connsiteY4" fmla="*/ 363791 h 647700"/>
                  <a:gd name="connsiteX5" fmla="*/ 96790 w 647700"/>
                  <a:gd name="connsiteY5" fmla="*/ 363791 h 647700"/>
                  <a:gd name="connsiteX6" fmla="*/ 97459 w 647700"/>
                  <a:gd name="connsiteY6" fmla="*/ 370422 h 647700"/>
                  <a:gd name="connsiteX7" fmla="*/ 233901 w 647700"/>
                  <a:gd name="connsiteY7" fmla="*/ 536776 h 647700"/>
                  <a:gd name="connsiteX8" fmla="*/ 274384 w 647700"/>
                  <a:gd name="connsiteY8" fmla="*/ 549343 h 647700"/>
                  <a:gd name="connsiteX9" fmla="*/ 274384 w 647700"/>
                  <a:gd name="connsiteY9" fmla="*/ 363791 h 647700"/>
                  <a:gd name="connsiteX10" fmla="*/ 373316 w 647700"/>
                  <a:gd name="connsiteY10" fmla="*/ 98358 h 647700"/>
                  <a:gd name="connsiteX11" fmla="*/ 373316 w 647700"/>
                  <a:gd name="connsiteY11" fmla="*/ 264859 h 647700"/>
                  <a:gd name="connsiteX12" fmla="*/ 546386 w 647700"/>
                  <a:gd name="connsiteY12" fmla="*/ 264859 h 647700"/>
                  <a:gd name="connsiteX13" fmla="*/ 536776 w 647700"/>
                  <a:gd name="connsiteY13" fmla="*/ 233901 h 647700"/>
                  <a:gd name="connsiteX14" fmla="*/ 413799 w 647700"/>
                  <a:gd name="connsiteY14" fmla="*/ 110924 h 647700"/>
                  <a:gd name="connsiteX15" fmla="*/ 274384 w 647700"/>
                  <a:gd name="connsiteY15" fmla="*/ 98358 h 647700"/>
                  <a:gd name="connsiteX16" fmla="*/ 233901 w 647700"/>
                  <a:gd name="connsiteY16" fmla="*/ 110924 h 647700"/>
                  <a:gd name="connsiteX17" fmla="*/ 110924 w 647700"/>
                  <a:gd name="connsiteY17" fmla="*/ 233901 h 647700"/>
                  <a:gd name="connsiteX18" fmla="*/ 101314 w 647700"/>
                  <a:gd name="connsiteY18" fmla="*/ 264859 h 647700"/>
                  <a:gd name="connsiteX19" fmla="*/ 274384 w 647700"/>
                  <a:gd name="connsiteY19" fmla="*/ 264859 h 647700"/>
                  <a:gd name="connsiteX20" fmla="*/ 323850 w 647700"/>
                  <a:gd name="connsiteY20" fmla="*/ 0 h 647700"/>
                  <a:gd name="connsiteX21" fmla="*/ 647700 w 647700"/>
                  <a:gd name="connsiteY21" fmla="*/ 323850 h 647700"/>
                  <a:gd name="connsiteX22" fmla="*/ 323850 w 647700"/>
                  <a:gd name="connsiteY22" fmla="*/ 647700 h 647700"/>
                  <a:gd name="connsiteX23" fmla="*/ 0 w 647700"/>
                  <a:gd name="connsiteY23" fmla="*/ 323850 h 647700"/>
                  <a:gd name="connsiteX24" fmla="*/ 323850 w 647700"/>
                  <a:gd name="connsiteY24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47700" h="647700">
                    <a:moveTo>
                      <a:pt x="373316" y="363791"/>
                    </a:moveTo>
                    <a:lnTo>
                      <a:pt x="373316" y="549343"/>
                    </a:lnTo>
                    <a:lnTo>
                      <a:pt x="413799" y="536776"/>
                    </a:lnTo>
                    <a:cubicBezTo>
                      <a:pt x="482916" y="507542"/>
                      <a:pt x="534850" y="445638"/>
                      <a:pt x="550241" y="370422"/>
                    </a:cubicBezTo>
                    <a:lnTo>
                      <a:pt x="550910" y="363791"/>
                    </a:lnTo>
                    <a:close/>
                    <a:moveTo>
                      <a:pt x="96790" y="363791"/>
                    </a:moveTo>
                    <a:lnTo>
                      <a:pt x="97459" y="370422"/>
                    </a:lnTo>
                    <a:cubicBezTo>
                      <a:pt x="112850" y="445638"/>
                      <a:pt x="164784" y="507542"/>
                      <a:pt x="233901" y="536776"/>
                    </a:cubicBezTo>
                    <a:lnTo>
                      <a:pt x="274384" y="549343"/>
                    </a:lnTo>
                    <a:lnTo>
                      <a:pt x="274384" y="363791"/>
                    </a:lnTo>
                    <a:close/>
                    <a:moveTo>
                      <a:pt x="373316" y="98358"/>
                    </a:moveTo>
                    <a:lnTo>
                      <a:pt x="373316" y="264859"/>
                    </a:lnTo>
                    <a:lnTo>
                      <a:pt x="546386" y="264859"/>
                    </a:lnTo>
                    <a:lnTo>
                      <a:pt x="536776" y="233901"/>
                    </a:lnTo>
                    <a:cubicBezTo>
                      <a:pt x="513389" y="178608"/>
                      <a:pt x="469093" y="134311"/>
                      <a:pt x="413799" y="110924"/>
                    </a:cubicBezTo>
                    <a:close/>
                    <a:moveTo>
                      <a:pt x="274384" y="98358"/>
                    </a:moveTo>
                    <a:lnTo>
                      <a:pt x="233901" y="110924"/>
                    </a:lnTo>
                    <a:cubicBezTo>
                      <a:pt x="178608" y="134311"/>
                      <a:pt x="134311" y="178608"/>
                      <a:pt x="110924" y="233901"/>
                    </a:cubicBezTo>
                    <a:lnTo>
                      <a:pt x="101314" y="264859"/>
                    </a:lnTo>
                    <a:lnTo>
                      <a:pt x="274384" y="264859"/>
                    </a:lnTo>
                    <a:close/>
                    <a:moveTo>
                      <a:pt x="323850" y="0"/>
                    </a:moveTo>
                    <a:cubicBezTo>
                      <a:pt x="502707" y="0"/>
                      <a:pt x="647700" y="144993"/>
                      <a:pt x="647700" y="323850"/>
                    </a:cubicBezTo>
                    <a:cubicBezTo>
                      <a:pt x="647700" y="502707"/>
                      <a:pt x="502707" y="647700"/>
                      <a:pt x="323850" y="647700"/>
                    </a:cubicBezTo>
                    <a:cubicBezTo>
                      <a:pt x="144993" y="647700"/>
                      <a:pt x="0" y="502707"/>
                      <a:pt x="0" y="323850"/>
                    </a:cubicBezTo>
                    <a:cubicBezTo>
                      <a:pt x="0" y="144993"/>
                      <a:pt x="144993" y="0"/>
                      <a:pt x="32385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700C9564-4954-4565-B154-F9A06466A90A}"/>
                  </a:ext>
                </a:extLst>
              </p:cNvPr>
              <p:cNvSpPr/>
              <p:nvPr/>
            </p:nvSpPr>
            <p:spPr>
              <a:xfrm>
                <a:off x="3384549" y="2047874"/>
                <a:ext cx="930275" cy="1257303"/>
              </a:xfrm>
              <a:custGeom>
                <a:avLst/>
                <a:gdLst>
                  <a:gd name="connsiteX0" fmla="*/ 368516 w 946150"/>
                  <a:gd name="connsiteY0" fmla="*/ 0 h 1257303"/>
                  <a:gd name="connsiteX1" fmla="*/ 577634 w 946150"/>
                  <a:gd name="connsiteY1" fmla="*/ 0 h 1257303"/>
                  <a:gd name="connsiteX2" fmla="*/ 946150 w 946150"/>
                  <a:gd name="connsiteY2" fmla="*/ 368516 h 1257303"/>
                  <a:gd name="connsiteX3" fmla="*/ 946150 w 946150"/>
                  <a:gd name="connsiteY3" fmla="*/ 854634 h 1257303"/>
                  <a:gd name="connsiteX4" fmla="*/ 738032 w 946150"/>
                  <a:gd name="connsiteY4" fmla="*/ 1168612 h 1257303"/>
                  <a:gd name="connsiteX5" fmla="*/ 713607 w 946150"/>
                  <a:gd name="connsiteY5" fmla="*/ 1176194 h 1257303"/>
                  <a:gd name="connsiteX6" fmla="*/ 699793 w 946150"/>
                  <a:gd name="connsiteY6" fmla="*/ 1196683 h 1257303"/>
                  <a:gd name="connsiteX7" fmla="*/ 553443 w 946150"/>
                  <a:gd name="connsiteY7" fmla="*/ 1257303 h 1257303"/>
                  <a:gd name="connsiteX8" fmla="*/ 392707 w 946150"/>
                  <a:gd name="connsiteY8" fmla="*/ 1257303 h 1257303"/>
                  <a:gd name="connsiteX9" fmla="*/ 246357 w 946150"/>
                  <a:gd name="connsiteY9" fmla="*/ 1196683 h 1257303"/>
                  <a:gd name="connsiteX10" fmla="*/ 232543 w 946150"/>
                  <a:gd name="connsiteY10" fmla="*/ 1176194 h 1257303"/>
                  <a:gd name="connsiteX11" fmla="*/ 208119 w 946150"/>
                  <a:gd name="connsiteY11" fmla="*/ 1168612 h 1257303"/>
                  <a:gd name="connsiteX12" fmla="*/ 0 w 946150"/>
                  <a:gd name="connsiteY12" fmla="*/ 854634 h 1257303"/>
                  <a:gd name="connsiteX13" fmla="*/ 0 w 946150"/>
                  <a:gd name="connsiteY13" fmla="*/ 368516 h 1257303"/>
                  <a:gd name="connsiteX14" fmla="*/ 368516 w 946150"/>
                  <a:gd name="connsiteY14" fmla="*/ 0 h 1257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6150" h="1257303">
                    <a:moveTo>
                      <a:pt x="368516" y="0"/>
                    </a:moveTo>
                    <a:lnTo>
                      <a:pt x="577634" y="0"/>
                    </a:lnTo>
                    <a:cubicBezTo>
                      <a:pt x="781160" y="0"/>
                      <a:pt x="946150" y="164990"/>
                      <a:pt x="946150" y="368516"/>
                    </a:cubicBezTo>
                    <a:lnTo>
                      <a:pt x="946150" y="854634"/>
                    </a:lnTo>
                    <a:cubicBezTo>
                      <a:pt x="946150" y="995780"/>
                      <a:pt x="860334" y="1116882"/>
                      <a:pt x="738032" y="1168612"/>
                    </a:cubicBezTo>
                    <a:lnTo>
                      <a:pt x="713607" y="1176194"/>
                    </a:lnTo>
                    <a:lnTo>
                      <a:pt x="699793" y="1196683"/>
                    </a:lnTo>
                    <a:cubicBezTo>
                      <a:pt x="662339" y="1234137"/>
                      <a:pt x="610596" y="1257303"/>
                      <a:pt x="553443" y="1257303"/>
                    </a:cubicBezTo>
                    <a:lnTo>
                      <a:pt x="392707" y="1257303"/>
                    </a:lnTo>
                    <a:cubicBezTo>
                      <a:pt x="335554" y="1257303"/>
                      <a:pt x="283812" y="1234137"/>
                      <a:pt x="246357" y="1196683"/>
                    </a:cubicBezTo>
                    <a:lnTo>
                      <a:pt x="232543" y="1176194"/>
                    </a:lnTo>
                    <a:lnTo>
                      <a:pt x="208119" y="1168612"/>
                    </a:lnTo>
                    <a:cubicBezTo>
                      <a:pt x="85816" y="1116882"/>
                      <a:pt x="0" y="995780"/>
                      <a:pt x="0" y="854634"/>
                    </a:cubicBezTo>
                    <a:lnTo>
                      <a:pt x="0" y="368516"/>
                    </a:lnTo>
                    <a:cubicBezTo>
                      <a:pt x="0" y="164990"/>
                      <a:pt x="164990" y="0"/>
                      <a:pt x="368516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A03DE3E0-D6CB-4007-8342-50DC5358801E}"/>
                  </a:ext>
                </a:extLst>
              </p:cNvPr>
              <p:cNvSpPr/>
              <p:nvPr/>
            </p:nvSpPr>
            <p:spPr>
              <a:xfrm>
                <a:off x="3364783" y="2012157"/>
                <a:ext cx="946150" cy="507207"/>
              </a:xfrm>
              <a:custGeom>
                <a:avLst/>
                <a:gdLst>
                  <a:gd name="connsiteX0" fmla="*/ 368516 w 946150"/>
                  <a:gd name="connsiteY0" fmla="*/ 0 h 507207"/>
                  <a:gd name="connsiteX1" fmla="*/ 577634 w 946150"/>
                  <a:gd name="connsiteY1" fmla="*/ 0 h 507207"/>
                  <a:gd name="connsiteX2" fmla="*/ 946150 w 946150"/>
                  <a:gd name="connsiteY2" fmla="*/ 368516 h 507207"/>
                  <a:gd name="connsiteX3" fmla="*/ 946150 w 946150"/>
                  <a:gd name="connsiteY3" fmla="*/ 388058 h 507207"/>
                  <a:gd name="connsiteX4" fmla="*/ 718965 w 946150"/>
                  <a:gd name="connsiteY4" fmla="*/ 160873 h 507207"/>
                  <a:gd name="connsiteX5" fmla="*/ 272131 w 946150"/>
                  <a:gd name="connsiteY5" fmla="*/ 160873 h 507207"/>
                  <a:gd name="connsiteX6" fmla="*/ 250486 w 946150"/>
                  <a:gd name="connsiteY6" fmla="*/ 163055 h 507207"/>
                  <a:gd name="connsiteX7" fmla="*/ 156011 w 946150"/>
                  <a:gd name="connsiteY7" fmla="*/ 163055 h 507207"/>
                  <a:gd name="connsiteX8" fmla="*/ 121284 w 946150"/>
                  <a:gd name="connsiteY8" fmla="*/ 197782 h 507207"/>
                  <a:gd name="connsiteX9" fmla="*/ 121284 w 946150"/>
                  <a:gd name="connsiteY9" fmla="*/ 219331 h 507207"/>
                  <a:gd name="connsiteX10" fmla="*/ 111487 w 946150"/>
                  <a:gd name="connsiteY10" fmla="*/ 227414 h 507207"/>
                  <a:gd name="connsiteX11" fmla="*/ 44946 w 946150"/>
                  <a:gd name="connsiteY11" fmla="*/ 388058 h 507207"/>
                  <a:gd name="connsiteX12" fmla="*/ 44946 w 946150"/>
                  <a:gd name="connsiteY12" fmla="*/ 507207 h 507207"/>
                  <a:gd name="connsiteX13" fmla="*/ 0 w 946150"/>
                  <a:gd name="connsiteY13" fmla="*/ 507207 h 507207"/>
                  <a:gd name="connsiteX14" fmla="*/ 0 w 946150"/>
                  <a:gd name="connsiteY14" fmla="*/ 368516 h 507207"/>
                  <a:gd name="connsiteX15" fmla="*/ 368516 w 946150"/>
                  <a:gd name="connsiteY15" fmla="*/ 0 h 507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46150" h="507207">
                    <a:moveTo>
                      <a:pt x="368516" y="0"/>
                    </a:moveTo>
                    <a:lnTo>
                      <a:pt x="577634" y="0"/>
                    </a:lnTo>
                    <a:cubicBezTo>
                      <a:pt x="781160" y="0"/>
                      <a:pt x="946150" y="164990"/>
                      <a:pt x="946150" y="368516"/>
                    </a:cubicBezTo>
                    <a:lnTo>
                      <a:pt x="946150" y="388058"/>
                    </a:lnTo>
                    <a:cubicBezTo>
                      <a:pt x="946150" y="262587"/>
                      <a:pt x="844436" y="160873"/>
                      <a:pt x="718965" y="160873"/>
                    </a:cubicBezTo>
                    <a:lnTo>
                      <a:pt x="272131" y="160873"/>
                    </a:lnTo>
                    <a:lnTo>
                      <a:pt x="250486" y="163055"/>
                    </a:lnTo>
                    <a:lnTo>
                      <a:pt x="156011" y="163055"/>
                    </a:lnTo>
                    <a:cubicBezTo>
                      <a:pt x="136832" y="163055"/>
                      <a:pt x="121284" y="178603"/>
                      <a:pt x="121284" y="197782"/>
                    </a:cubicBezTo>
                    <a:lnTo>
                      <a:pt x="121284" y="219331"/>
                    </a:lnTo>
                    <a:lnTo>
                      <a:pt x="111487" y="227414"/>
                    </a:lnTo>
                    <a:cubicBezTo>
                      <a:pt x="70375" y="268526"/>
                      <a:pt x="44946" y="325323"/>
                      <a:pt x="44946" y="388058"/>
                    </a:cubicBezTo>
                    <a:lnTo>
                      <a:pt x="44946" y="507207"/>
                    </a:lnTo>
                    <a:lnTo>
                      <a:pt x="0" y="507207"/>
                    </a:lnTo>
                    <a:lnTo>
                      <a:pt x="0" y="368516"/>
                    </a:lnTo>
                    <a:cubicBezTo>
                      <a:pt x="0" y="164990"/>
                      <a:pt x="164990" y="0"/>
                      <a:pt x="368516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/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8409A5C8-3C4A-4E62-A90E-F40DCE37C3AD}"/>
                  </a:ext>
                </a:extLst>
              </p:cNvPr>
              <p:cNvSpPr/>
              <p:nvPr/>
            </p:nvSpPr>
            <p:spPr>
              <a:xfrm>
                <a:off x="3285371" y="2443163"/>
                <a:ext cx="138113" cy="446624"/>
              </a:xfrm>
              <a:custGeom>
                <a:avLst/>
                <a:gdLst>
                  <a:gd name="connsiteX0" fmla="*/ 86122 w 138113"/>
                  <a:gd name="connsiteY0" fmla="*/ 0 h 446624"/>
                  <a:gd name="connsiteX1" fmla="*/ 90884 w 138113"/>
                  <a:gd name="connsiteY1" fmla="*/ 0 h 446624"/>
                  <a:gd name="connsiteX2" fmla="*/ 124407 w 138113"/>
                  <a:gd name="connsiteY2" fmla="*/ 6768 h 446624"/>
                  <a:gd name="connsiteX3" fmla="*/ 138113 w 138113"/>
                  <a:gd name="connsiteY3" fmla="*/ 16009 h 446624"/>
                  <a:gd name="connsiteX4" fmla="*/ 138113 w 138113"/>
                  <a:gd name="connsiteY4" fmla="*/ 436329 h 446624"/>
                  <a:gd name="connsiteX5" fmla="*/ 113257 w 138113"/>
                  <a:gd name="connsiteY5" fmla="*/ 446624 h 446624"/>
                  <a:gd name="connsiteX6" fmla="*/ 63749 w 138113"/>
                  <a:gd name="connsiteY6" fmla="*/ 446624 h 446624"/>
                  <a:gd name="connsiteX7" fmla="*/ 0 w 138113"/>
                  <a:gd name="connsiteY7" fmla="*/ 382875 h 446624"/>
                  <a:gd name="connsiteX8" fmla="*/ 0 w 138113"/>
                  <a:gd name="connsiteY8" fmla="*/ 86122 h 446624"/>
                  <a:gd name="connsiteX9" fmla="*/ 86122 w 138113"/>
                  <a:gd name="connsiteY9" fmla="*/ 0 h 446624"/>
                  <a:gd name="connsiteX0" fmla="*/ 86122 w 338929"/>
                  <a:gd name="connsiteY0" fmla="*/ 0 h 446624"/>
                  <a:gd name="connsiteX1" fmla="*/ 90884 w 338929"/>
                  <a:gd name="connsiteY1" fmla="*/ 0 h 446624"/>
                  <a:gd name="connsiteX2" fmla="*/ 124407 w 338929"/>
                  <a:gd name="connsiteY2" fmla="*/ 6768 h 446624"/>
                  <a:gd name="connsiteX3" fmla="*/ 138113 w 338929"/>
                  <a:gd name="connsiteY3" fmla="*/ 16009 h 446624"/>
                  <a:gd name="connsiteX4" fmla="*/ 338929 w 338929"/>
                  <a:gd name="connsiteY4" fmla="*/ 240506 h 446624"/>
                  <a:gd name="connsiteX5" fmla="*/ 138113 w 338929"/>
                  <a:gd name="connsiteY5" fmla="*/ 436329 h 446624"/>
                  <a:gd name="connsiteX6" fmla="*/ 113257 w 338929"/>
                  <a:gd name="connsiteY6" fmla="*/ 446624 h 446624"/>
                  <a:gd name="connsiteX7" fmla="*/ 63749 w 338929"/>
                  <a:gd name="connsiteY7" fmla="*/ 446624 h 446624"/>
                  <a:gd name="connsiteX8" fmla="*/ 0 w 338929"/>
                  <a:gd name="connsiteY8" fmla="*/ 382875 h 446624"/>
                  <a:gd name="connsiteX9" fmla="*/ 0 w 338929"/>
                  <a:gd name="connsiteY9" fmla="*/ 86122 h 446624"/>
                  <a:gd name="connsiteX10" fmla="*/ 86122 w 338929"/>
                  <a:gd name="connsiteY10" fmla="*/ 0 h 446624"/>
                  <a:gd name="connsiteX0" fmla="*/ 338929 w 430369"/>
                  <a:gd name="connsiteY0" fmla="*/ 240506 h 446624"/>
                  <a:gd name="connsiteX1" fmla="*/ 138113 w 430369"/>
                  <a:gd name="connsiteY1" fmla="*/ 436329 h 446624"/>
                  <a:gd name="connsiteX2" fmla="*/ 113257 w 430369"/>
                  <a:gd name="connsiteY2" fmla="*/ 446624 h 446624"/>
                  <a:gd name="connsiteX3" fmla="*/ 63749 w 430369"/>
                  <a:gd name="connsiteY3" fmla="*/ 446624 h 446624"/>
                  <a:gd name="connsiteX4" fmla="*/ 0 w 430369"/>
                  <a:gd name="connsiteY4" fmla="*/ 382875 h 446624"/>
                  <a:gd name="connsiteX5" fmla="*/ 0 w 430369"/>
                  <a:gd name="connsiteY5" fmla="*/ 86122 h 446624"/>
                  <a:gd name="connsiteX6" fmla="*/ 86122 w 430369"/>
                  <a:gd name="connsiteY6" fmla="*/ 0 h 446624"/>
                  <a:gd name="connsiteX7" fmla="*/ 90884 w 430369"/>
                  <a:gd name="connsiteY7" fmla="*/ 0 h 446624"/>
                  <a:gd name="connsiteX8" fmla="*/ 124407 w 430369"/>
                  <a:gd name="connsiteY8" fmla="*/ 6768 h 446624"/>
                  <a:gd name="connsiteX9" fmla="*/ 138113 w 430369"/>
                  <a:gd name="connsiteY9" fmla="*/ 16009 h 446624"/>
                  <a:gd name="connsiteX10" fmla="*/ 430369 w 430369"/>
                  <a:gd name="connsiteY10" fmla="*/ 331946 h 446624"/>
                  <a:gd name="connsiteX0" fmla="*/ 338929 w 430369"/>
                  <a:gd name="connsiteY0" fmla="*/ 240506 h 446624"/>
                  <a:gd name="connsiteX1" fmla="*/ 338929 w 430369"/>
                  <a:gd name="connsiteY1" fmla="*/ 235743 h 446624"/>
                  <a:gd name="connsiteX2" fmla="*/ 138113 w 430369"/>
                  <a:gd name="connsiteY2" fmla="*/ 436329 h 446624"/>
                  <a:gd name="connsiteX3" fmla="*/ 113257 w 430369"/>
                  <a:gd name="connsiteY3" fmla="*/ 446624 h 446624"/>
                  <a:gd name="connsiteX4" fmla="*/ 63749 w 430369"/>
                  <a:gd name="connsiteY4" fmla="*/ 446624 h 446624"/>
                  <a:gd name="connsiteX5" fmla="*/ 0 w 430369"/>
                  <a:gd name="connsiteY5" fmla="*/ 382875 h 446624"/>
                  <a:gd name="connsiteX6" fmla="*/ 0 w 430369"/>
                  <a:gd name="connsiteY6" fmla="*/ 86122 h 446624"/>
                  <a:gd name="connsiteX7" fmla="*/ 86122 w 430369"/>
                  <a:gd name="connsiteY7" fmla="*/ 0 h 446624"/>
                  <a:gd name="connsiteX8" fmla="*/ 90884 w 430369"/>
                  <a:gd name="connsiteY8" fmla="*/ 0 h 446624"/>
                  <a:gd name="connsiteX9" fmla="*/ 124407 w 430369"/>
                  <a:gd name="connsiteY9" fmla="*/ 6768 h 446624"/>
                  <a:gd name="connsiteX10" fmla="*/ 138113 w 430369"/>
                  <a:gd name="connsiteY10" fmla="*/ 16009 h 446624"/>
                  <a:gd name="connsiteX11" fmla="*/ 430369 w 430369"/>
                  <a:gd name="connsiteY11" fmla="*/ 331946 h 446624"/>
                  <a:gd name="connsiteX0" fmla="*/ 338929 w 430369"/>
                  <a:gd name="connsiteY0" fmla="*/ 240506 h 446624"/>
                  <a:gd name="connsiteX1" fmla="*/ 138113 w 430369"/>
                  <a:gd name="connsiteY1" fmla="*/ 436329 h 446624"/>
                  <a:gd name="connsiteX2" fmla="*/ 113257 w 430369"/>
                  <a:gd name="connsiteY2" fmla="*/ 446624 h 446624"/>
                  <a:gd name="connsiteX3" fmla="*/ 63749 w 430369"/>
                  <a:gd name="connsiteY3" fmla="*/ 446624 h 446624"/>
                  <a:gd name="connsiteX4" fmla="*/ 0 w 430369"/>
                  <a:gd name="connsiteY4" fmla="*/ 382875 h 446624"/>
                  <a:gd name="connsiteX5" fmla="*/ 0 w 430369"/>
                  <a:gd name="connsiteY5" fmla="*/ 86122 h 446624"/>
                  <a:gd name="connsiteX6" fmla="*/ 86122 w 430369"/>
                  <a:gd name="connsiteY6" fmla="*/ 0 h 446624"/>
                  <a:gd name="connsiteX7" fmla="*/ 90884 w 430369"/>
                  <a:gd name="connsiteY7" fmla="*/ 0 h 446624"/>
                  <a:gd name="connsiteX8" fmla="*/ 124407 w 430369"/>
                  <a:gd name="connsiteY8" fmla="*/ 6768 h 446624"/>
                  <a:gd name="connsiteX9" fmla="*/ 138113 w 430369"/>
                  <a:gd name="connsiteY9" fmla="*/ 16009 h 446624"/>
                  <a:gd name="connsiteX10" fmla="*/ 430369 w 430369"/>
                  <a:gd name="connsiteY10" fmla="*/ 331946 h 446624"/>
                  <a:gd name="connsiteX0" fmla="*/ 138113 w 430369"/>
                  <a:gd name="connsiteY0" fmla="*/ 436329 h 446624"/>
                  <a:gd name="connsiteX1" fmla="*/ 113257 w 430369"/>
                  <a:gd name="connsiteY1" fmla="*/ 446624 h 446624"/>
                  <a:gd name="connsiteX2" fmla="*/ 63749 w 430369"/>
                  <a:gd name="connsiteY2" fmla="*/ 446624 h 446624"/>
                  <a:gd name="connsiteX3" fmla="*/ 0 w 430369"/>
                  <a:gd name="connsiteY3" fmla="*/ 382875 h 446624"/>
                  <a:gd name="connsiteX4" fmla="*/ 0 w 430369"/>
                  <a:gd name="connsiteY4" fmla="*/ 86122 h 446624"/>
                  <a:gd name="connsiteX5" fmla="*/ 86122 w 430369"/>
                  <a:gd name="connsiteY5" fmla="*/ 0 h 446624"/>
                  <a:gd name="connsiteX6" fmla="*/ 90884 w 430369"/>
                  <a:gd name="connsiteY6" fmla="*/ 0 h 446624"/>
                  <a:gd name="connsiteX7" fmla="*/ 124407 w 430369"/>
                  <a:gd name="connsiteY7" fmla="*/ 6768 h 446624"/>
                  <a:gd name="connsiteX8" fmla="*/ 138113 w 430369"/>
                  <a:gd name="connsiteY8" fmla="*/ 16009 h 446624"/>
                  <a:gd name="connsiteX9" fmla="*/ 430369 w 430369"/>
                  <a:gd name="connsiteY9" fmla="*/ 331946 h 446624"/>
                  <a:gd name="connsiteX0" fmla="*/ 138113 w 138113"/>
                  <a:gd name="connsiteY0" fmla="*/ 436329 h 446624"/>
                  <a:gd name="connsiteX1" fmla="*/ 113257 w 138113"/>
                  <a:gd name="connsiteY1" fmla="*/ 446624 h 446624"/>
                  <a:gd name="connsiteX2" fmla="*/ 63749 w 138113"/>
                  <a:gd name="connsiteY2" fmla="*/ 446624 h 446624"/>
                  <a:gd name="connsiteX3" fmla="*/ 0 w 138113"/>
                  <a:gd name="connsiteY3" fmla="*/ 382875 h 446624"/>
                  <a:gd name="connsiteX4" fmla="*/ 0 w 138113"/>
                  <a:gd name="connsiteY4" fmla="*/ 86122 h 446624"/>
                  <a:gd name="connsiteX5" fmla="*/ 86122 w 138113"/>
                  <a:gd name="connsiteY5" fmla="*/ 0 h 446624"/>
                  <a:gd name="connsiteX6" fmla="*/ 90884 w 138113"/>
                  <a:gd name="connsiteY6" fmla="*/ 0 h 446624"/>
                  <a:gd name="connsiteX7" fmla="*/ 124407 w 138113"/>
                  <a:gd name="connsiteY7" fmla="*/ 6768 h 446624"/>
                  <a:gd name="connsiteX8" fmla="*/ 138113 w 138113"/>
                  <a:gd name="connsiteY8" fmla="*/ 16009 h 44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113" h="446624">
                    <a:moveTo>
                      <a:pt x="138113" y="436329"/>
                    </a:moveTo>
                    <a:lnTo>
                      <a:pt x="113257" y="446624"/>
                    </a:lnTo>
                    <a:lnTo>
                      <a:pt x="63749" y="446624"/>
                    </a:lnTo>
                    <a:cubicBezTo>
                      <a:pt x="28541" y="446624"/>
                      <a:pt x="0" y="418083"/>
                      <a:pt x="0" y="382875"/>
                    </a:cubicBezTo>
                    <a:lnTo>
                      <a:pt x="0" y="86122"/>
                    </a:lnTo>
                    <a:cubicBezTo>
                      <a:pt x="0" y="38558"/>
                      <a:pt x="38558" y="0"/>
                      <a:pt x="86122" y="0"/>
                    </a:cubicBezTo>
                    <a:lnTo>
                      <a:pt x="90884" y="0"/>
                    </a:lnTo>
                    <a:cubicBezTo>
                      <a:pt x="102775" y="0"/>
                      <a:pt x="114103" y="2410"/>
                      <a:pt x="124407" y="6768"/>
                    </a:cubicBezTo>
                    <a:lnTo>
                      <a:pt x="138113" y="16009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1609A79E-E29B-4B22-B52F-6C078CEC1268}"/>
                  </a:ext>
                </a:extLst>
              </p:cNvPr>
              <p:cNvSpPr/>
              <p:nvPr/>
            </p:nvSpPr>
            <p:spPr>
              <a:xfrm>
                <a:off x="3316327" y="2486025"/>
                <a:ext cx="107156" cy="360900"/>
              </a:xfrm>
              <a:custGeom>
                <a:avLst/>
                <a:gdLst>
                  <a:gd name="connsiteX0" fmla="*/ 55998 w 107156"/>
                  <a:gd name="connsiteY0" fmla="*/ 0 h 360900"/>
                  <a:gd name="connsiteX1" fmla="*/ 59094 w 107156"/>
                  <a:gd name="connsiteY1" fmla="*/ 0 h 360900"/>
                  <a:gd name="connsiteX2" fmla="*/ 98691 w 107156"/>
                  <a:gd name="connsiteY2" fmla="*/ 16402 h 360900"/>
                  <a:gd name="connsiteX3" fmla="*/ 107156 w 107156"/>
                  <a:gd name="connsiteY3" fmla="*/ 28957 h 360900"/>
                  <a:gd name="connsiteX4" fmla="*/ 107156 w 107156"/>
                  <a:gd name="connsiteY4" fmla="*/ 338609 h 360900"/>
                  <a:gd name="connsiteX5" fmla="*/ 102952 w 107156"/>
                  <a:gd name="connsiteY5" fmla="*/ 348760 h 360900"/>
                  <a:gd name="connsiteX6" fmla="*/ 73642 w 107156"/>
                  <a:gd name="connsiteY6" fmla="*/ 360900 h 360900"/>
                  <a:gd name="connsiteX7" fmla="*/ 41450 w 107156"/>
                  <a:gd name="connsiteY7" fmla="*/ 360900 h 360900"/>
                  <a:gd name="connsiteX8" fmla="*/ 0 w 107156"/>
                  <a:gd name="connsiteY8" fmla="*/ 319450 h 360900"/>
                  <a:gd name="connsiteX9" fmla="*/ 0 w 107156"/>
                  <a:gd name="connsiteY9" fmla="*/ 55998 h 360900"/>
                  <a:gd name="connsiteX10" fmla="*/ 55998 w 107156"/>
                  <a:gd name="connsiteY10" fmla="*/ 0 h 360900"/>
                  <a:gd name="connsiteX0" fmla="*/ 55998 w 284161"/>
                  <a:gd name="connsiteY0" fmla="*/ 0 h 360900"/>
                  <a:gd name="connsiteX1" fmla="*/ 59094 w 284161"/>
                  <a:gd name="connsiteY1" fmla="*/ 0 h 360900"/>
                  <a:gd name="connsiteX2" fmla="*/ 98691 w 284161"/>
                  <a:gd name="connsiteY2" fmla="*/ 16402 h 360900"/>
                  <a:gd name="connsiteX3" fmla="*/ 107156 w 284161"/>
                  <a:gd name="connsiteY3" fmla="*/ 28957 h 360900"/>
                  <a:gd name="connsiteX4" fmla="*/ 284161 w 284161"/>
                  <a:gd name="connsiteY4" fmla="*/ 178594 h 360900"/>
                  <a:gd name="connsiteX5" fmla="*/ 107156 w 284161"/>
                  <a:gd name="connsiteY5" fmla="*/ 338609 h 360900"/>
                  <a:gd name="connsiteX6" fmla="*/ 102952 w 284161"/>
                  <a:gd name="connsiteY6" fmla="*/ 348760 h 360900"/>
                  <a:gd name="connsiteX7" fmla="*/ 73642 w 284161"/>
                  <a:gd name="connsiteY7" fmla="*/ 360900 h 360900"/>
                  <a:gd name="connsiteX8" fmla="*/ 41450 w 284161"/>
                  <a:gd name="connsiteY8" fmla="*/ 360900 h 360900"/>
                  <a:gd name="connsiteX9" fmla="*/ 0 w 284161"/>
                  <a:gd name="connsiteY9" fmla="*/ 319450 h 360900"/>
                  <a:gd name="connsiteX10" fmla="*/ 0 w 284161"/>
                  <a:gd name="connsiteY10" fmla="*/ 55998 h 360900"/>
                  <a:gd name="connsiteX11" fmla="*/ 55998 w 284161"/>
                  <a:gd name="connsiteY11" fmla="*/ 0 h 360900"/>
                  <a:gd name="connsiteX0" fmla="*/ 284161 w 375601"/>
                  <a:gd name="connsiteY0" fmla="*/ 178594 h 360900"/>
                  <a:gd name="connsiteX1" fmla="*/ 107156 w 375601"/>
                  <a:gd name="connsiteY1" fmla="*/ 338609 h 360900"/>
                  <a:gd name="connsiteX2" fmla="*/ 102952 w 375601"/>
                  <a:gd name="connsiteY2" fmla="*/ 348760 h 360900"/>
                  <a:gd name="connsiteX3" fmla="*/ 73642 w 375601"/>
                  <a:gd name="connsiteY3" fmla="*/ 360900 h 360900"/>
                  <a:gd name="connsiteX4" fmla="*/ 41450 w 375601"/>
                  <a:gd name="connsiteY4" fmla="*/ 360900 h 360900"/>
                  <a:gd name="connsiteX5" fmla="*/ 0 w 375601"/>
                  <a:gd name="connsiteY5" fmla="*/ 319450 h 360900"/>
                  <a:gd name="connsiteX6" fmla="*/ 0 w 375601"/>
                  <a:gd name="connsiteY6" fmla="*/ 55998 h 360900"/>
                  <a:gd name="connsiteX7" fmla="*/ 55998 w 375601"/>
                  <a:gd name="connsiteY7" fmla="*/ 0 h 360900"/>
                  <a:gd name="connsiteX8" fmla="*/ 59094 w 375601"/>
                  <a:gd name="connsiteY8" fmla="*/ 0 h 360900"/>
                  <a:gd name="connsiteX9" fmla="*/ 98691 w 375601"/>
                  <a:gd name="connsiteY9" fmla="*/ 16402 h 360900"/>
                  <a:gd name="connsiteX10" fmla="*/ 107156 w 375601"/>
                  <a:gd name="connsiteY10" fmla="*/ 28957 h 360900"/>
                  <a:gd name="connsiteX11" fmla="*/ 375601 w 375601"/>
                  <a:gd name="connsiteY11" fmla="*/ 270034 h 360900"/>
                  <a:gd name="connsiteX0" fmla="*/ 284161 w 284161"/>
                  <a:gd name="connsiteY0" fmla="*/ 178594 h 360900"/>
                  <a:gd name="connsiteX1" fmla="*/ 107156 w 284161"/>
                  <a:gd name="connsiteY1" fmla="*/ 338609 h 360900"/>
                  <a:gd name="connsiteX2" fmla="*/ 102952 w 284161"/>
                  <a:gd name="connsiteY2" fmla="*/ 348760 h 360900"/>
                  <a:gd name="connsiteX3" fmla="*/ 73642 w 284161"/>
                  <a:gd name="connsiteY3" fmla="*/ 360900 h 360900"/>
                  <a:gd name="connsiteX4" fmla="*/ 41450 w 284161"/>
                  <a:gd name="connsiteY4" fmla="*/ 360900 h 360900"/>
                  <a:gd name="connsiteX5" fmla="*/ 0 w 284161"/>
                  <a:gd name="connsiteY5" fmla="*/ 319450 h 360900"/>
                  <a:gd name="connsiteX6" fmla="*/ 0 w 284161"/>
                  <a:gd name="connsiteY6" fmla="*/ 55998 h 360900"/>
                  <a:gd name="connsiteX7" fmla="*/ 55998 w 284161"/>
                  <a:gd name="connsiteY7" fmla="*/ 0 h 360900"/>
                  <a:gd name="connsiteX8" fmla="*/ 59094 w 284161"/>
                  <a:gd name="connsiteY8" fmla="*/ 0 h 360900"/>
                  <a:gd name="connsiteX9" fmla="*/ 98691 w 284161"/>
                  <a:gd name="connsiteY9" fmla="*/ 16402 h 360900"/>
                  <a:gd name="connsiteX10" fmla="*/ 107156 w 284161"/>
                  <a:gd name="connsiteY10" fmla="*/ 28957 h 360900"/>
                  <a:gd name="connsiteX0" fmla="*/ 107156 w 107156"/>
                  <a:gd name="connsiteY0" fmla="*/ 338609 h 360900"/>
                  <a:gd name="connsiteX1" fmla="*/ 102952 w 107156"/>
                  <a:gd name="connsiteY1" fmla="*/ 348760 h 360900"/>
                  <a:gd name="connsiteX2" fmla="*/ 73642 w 107156"/>
                  <a:gd name="connsiteY2" fmla="*/ 360900 h 360900"/>
                  <a:gd name="connsiteX3" fmla="*/ 41450 w 107156"/>
                  <a:gd name="connsiteY3" fmla="*/ 360900 h 360900"/>
                  <a:gd name="connsiteX4" fmla="*/ 0 w 107156"/>
                  <a:gd name="connsiteY4" fmla="*/ 319450 h 360900"/>
                  <a:gd name="connsiteX5" fmla="*/ 0 w 107156"/>
                  <a:gd name="connsiteY5" fmla="*/ 55998 h 360900"/>
                  <a:gd name="connsiteX6" fmla="*/ 55998 w 107156"/>
                  <a:gd name="connsiteY6" fmla="*/ 0 h 360900"/>
                  <a:gd name="connsiteX7" fmla="*/ 59094 w 107156"/>
                  <a:gd name="connsiteY7" fmla="*/ 0 h 360900"/>
                  <a:gd name="connsiteX8" fmla="*/ 98691 w 107156"/>
                  <a:gd name="connsiteY8" fmla="*/ 16402 h 360900"/>
                  <a:gd name="connsiteX9" fmla="*/ 107156 w 107156"/>
                  <a:gd name="connsiteY9" fmla="*/ 28957 h 360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7156" h="360900">
                    <a:moveTo>
                      <a:pt x="107156" y="338609"/>
                    </a:moveTo>
                    <a:lnTo>
                      <a:pt x="102952" y="348760"/>
                    </a:lnTo>
                    <a:cubicBezTo>
                      <a:pt x="95451" y="356261"/>
                      <a:pt x="85088" y="360900"/>
                      <a:pt x="73642" y="360900"/>
                    </a:cubicBezTo>
                    <a:lnTo>
                      <a:pt x="41450" y="360900"/>
                    </a:lnTo>
                    <a:cubicBezTo>
                      <a:pt x="18558" y="360900"/>
                      <a:pt x="0" y="342342"/>
                      <a:pt x="0" y="319450"/>
                    </a:cubicBezTo>
                    <a:lnTo>
                      <a:pt x="0" y="55998"/>
                    </a:lnTo>
                    <a:cubicBezTo>
                      <a:pt x="0" y="25071"/>
                      <a:pt x="25071" y="0"/>
                      <a:pt x="55998" y="0"/>
                    </a:cubicBezTo>
                    <a:lnTo>
                      <a:pt x="59094" y="0"/>
                    </a:lnTo>
                    <a:cubicBezTo>
                      <a:pt x="74558" y="0"/>
                      <a:pt x="88557" y="6268"/>
                      <a:pt x="98691" y="16402"/>
                    </a:cubicBezTo>
                    <a:lnTo>
                      <a:pt x="107156" y="28957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9F3CF085-3957-477B-A8B9-2DCF66C3BB78}"/>
                  </a:ext>
                </a:extLst>
              </p:cNvPr>
              <p:cNvGrpSpPr/>
              <p:nvPr/>
            </p:nvGrpSpPr>
            <p:grpSpPr>
              <a:xfrm>
                <a:off x="3521471" y="2426494"/>
                <a:ext cx="323850" cy="271462"/>
                <a:chOff x="3508003" y="2426494"/>
                <a:chExt cx="323850" cy="271462"/>
              </a:xfrm>
            </p:grpSpPr>
            <p:sp>
              <p:nvSpPr>
                <p:cNvPr id="298" name="四角形: 上の 2 つの角を丸める 297">
                  <a:extLst>
                    <a:ext uri="{FF2B5EF4-FFF2-40B4-BE49-F238E27FC236}">
                      <a16:creationId xmlns:a16="http://schemas.microsoft.com/office/drawing/2014/main" id="{B8027CEC-9728-4548-903E-82B67E0DF925}"/>
                    </a:ext>
                  </a:extLst>
                </p:cNvPr>
                <p:cNvSpPr/>
                <p:nvPr/>
              </p:nvSpPr>
              <p:spPr>
                <a:xfrm>
                  <a:off x="3508003" y="2426494"/>
                  <a:ext cx="323850" cy="595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07A85A5E-AAA5-4C53-9C42-62DCDD827779}"/>
                    </a:ext>
                  </a:extLst>
                </p:cNvPr>
                <p:cNvSpPr/>
                <p:nvPr/>
              </p:nvSpPr>
              <p:spPr>
                <a:xfrm>
                  <a:off x="3517528" y="2519364"/>
                  <a:ext cx="314325" cy="178592"/>
                </a:xfrm>
                <a:custGeom>
                  <a:avLst/>
                  <a:gdLst>
                    <a:gd name="connsiteX0" fmla="*/ 273827 w 547654"/>
                    <a:gd name="connsiteY0" fmla="*/ 0 h 388144"/>
                    <a:gd name="connsiteX1" fmla="*/ 545607 w 547654"/>
                    <a:gd name="connsiteY1" fmla="*/ 177776 h 388144"/>
                    <a:gd name="connsiteX2" fmla="*/ 547654 w 547654"/>
                    <a:gd name="connsiteY2" fmla="*/ 194072 h 388144"/>
                    <a:gd name="connsiteX3" fmla="*/ 545607 w 547654"/>
                    <a:gd name="connsiteY3" fmla="*/ 210368 h 388144"/>
                    <a:gd name="connsiteX4" fmla="*/ 273827 w 547654"/>
                    <a:gd name="connsiteY4" fmla="*/ 388144 h 388144"/>
                    <a:gd name="connsiteX5" fmla="*/ 2047 w 547654"/>
                    <a:gd name="connsiteY5" fmla="*/ 210368 h 388144"/>
                    <a:gd name="connsiteX6" fmla="*/ 0 w 547654"/>
                    <a:gd name="connsiteY6" fmla="*/ 194072 h 388144"/>
                    <a:gd name="connsiteX7" fmla="*/ 2047 w 547654"/>
                    <a:gd name="connsiteY7" fmla="*/ 177776 h 388144"/>
                    <a:gd name="connsiteX8" fmla="*/ 273827 w 547654"/>
                    <a:gd name="connsiteY8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654" h="388144">
                      <a:moveTo>
                        <a:pt x="273827" y="0"/>
                      </a:moveTo>
                      <a:cubicBezTo>
                        <a:pt x="407889" y="0"/>
                        <a:pt x="519739" y="76319"/>
                        <a:pt x="545607" y="177776"/>
                      </a:cubicBezTo>
                      <a:lnTo>
                        <a:pt x="547654" y="194072"/>
                      </a:lnTo>
                      <a:lnTo>
                        <a:pt x="545607" y="210368"/>
                      </a:lnTo>
                      <a:cubicBezTo>
                        <a:pt x="519739" y="311825"/>
                        <a:pt x="407889" y="388144"/>
                        <a:pt x="273827" y="388144"/>
                      </a:cubicBezTo>
                      <a:cubicBezTo>
                        <a:pt x="139766" y="388144"/>
                        <a:pt x="27915" y="311825"/>
                        <a:pt x="2047" y="210368"/>
                      </a:cubicBezTo>
                      <a:lnTo>
                        <a:pt x="0" y="194072"/>
                      </a:lnTo>
                      <a:lnTo>
                        <a:pt x="2047" y="177776"/>
                      </a:lnTo>
                      <a:cubicBezTo>
                        <a:pt x="27915" y="76319"/>
                        <a:pt x="139766" y="0"/>
                        <a:pt x="27382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F4941CA1-37B7-46B9-A7BD-6615FC4D9468}"/>
                    </a:ext>
                  </a:extLst>
                </p:cNvPr>
                <p:cNvSpPr/>
                <p:nvPr/>
              </p:nvSpPr>
              <p:spPr>
                <a:xfrm>
                  <a:off x="3517528" y="2553891"/>
                  <a:ext cx="314325" cy="109537"/>
                </a:xfrm>
                <a:custGeom>
                  <a:avLst/>
                  <a:gdLst>
                    <a:gd name="connsiteX0" fmla="*/ 273827 w 547654"/>
                    <a:gd name="connsiteY0" fmla="*/ 0 h 388144"/>
                    <a:gd name="connsiteX1" fmla="*/ 545607 w 547654"/>
                    <a:gd name="connsiteY1" fmla="*/ 177776 h 388144"/>
                    <a:gd name="connsiteX2" fmla="*/ 547654 w 547654"/>
                    <a:gd name="connsiteY2" fmla="*/ 194072 h 388144"/>
                    <a:gd name="connsiteX3" fmla="*/ 545607 w 547654"/>
                    <a:gd name="connsiteY3" fmla="*/ 210368 h 388144"/>
                    <a:gd name="connsiteX4" fmla="*/ 273827 w 547654"/>
                    <a:gd name="connsiteY4" fmla="*/ 388144 h 388144"/>
                    <a:gd name="connsiteX5" fmla="*/ 2047 w 547654"/>
                    <a:gd name="connsiteY5" fmla="*/ 210368 h 388144"/>
                    <a:gd name="connsiteX6" fmla="*/ 0 w 547654"/>
                    <a:gd name="connsiteY6" fmla="*/ 194072 h 388144"/>
                    <a:gd name="connsiteX7" fmla="*/ 2047 w 547654"/>
                    <a:gd name="connsiteY7" fmla="*/ 177776 h 388144"/>
                    <a:gd name="connsiteX8" fmla="*/ 273827 w 547654"/>
                    <a:gd name="connsiteY8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654" h="388144">
                      <a:moveTo>
                        <a:pt x="273827" y="0"/>
                      </a:moveTo>
                      <a:cubicBezTo>
                        <a:pt x="407889" y="0"/>
                        <a:pt x="519739" y="76319"/>
                        <a:pt x="545607" y="177776"/>
                      </a:cubicBezTo>
                      <a:lnTo>
                        <a:pt x="547654" y="194072"/>
                      </a:lnTo>
                      <a:lnTo>
                        <a:pt x="545607" y="210368"/>
                      </a:lnTo>
                      <a:cubicBezTo>
                        <a:pt x="519739" y="311825"/>
                        <a:pt x="407889" y="388144"/>
                        <a:pt x="273827" y="388144"/>
                      </a:cubicBezTo>
                      <a:cubicBezTo>
                        <a:pt x="139766" y="388144"/>
                        <a:pt x="27915" y="311825"/>
                        <a:pt x="2047" y="210368"/>
                      </a:cubicBezTo>
                      <a:lnTo>
                        <a:pt x="0" y="194072"/>
                      </a:lnTo>
                      <a:lnTo>
                        <a:pt x="2047" y="177776"/>
                      </a:lnTo>
                      <a:cubicBezTo>
                        <a:pt x="27915" y="76319"/>
                        <a:pt x="139766" y="0"/>
                        <a:pt x="273827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0A055CF0-8168-4448-802F-91EC47FFEEC1}"/>
                    </a:ext>
                  </a:extLst>
                </p:cNvPr>
                <p:cNvSpPr/>
                <p:nvPr/>
              </p:nvSpPr>
              <p:spPr>
                <a:xfrm>
                  <a:off x="3650878" y="2553891"/>
                  <a:ext cx="102394" cy="1023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AB97FCF8-4173-4675-BF8B-7912F49F0DF2}"/>
                  </a:ext>
                </a:extLst>
              </p:cNvPr>
              <p:cNvGrpSpPr/>
              <p:nvPr/>
            </p:nvGrpSpPr>
            <p:grpSpPr>
              <a:xfrm>
                <a:off x="3991768" y="2426494"/>
                <a:ext cx="252413" cy="271462"/>
                <a:chOff x="3958863" y="2426494"/>
                <a:chExt cx="252413" cy="271462"/>
              </a:xfrm>
            </p:grpSpPr>
            <p:sp>
              <p:nvSpPr>
                <p:cNvPr id="294" name="四角形: 上の 2 つの角を丸める 293">
                  <a:extLst>
                    <a:ext uri="{FF2B5EF4-FFF2-40B4-BE49-F238E27FC236}">
                      <a16:creationId xmlns:a16="http://schemas.microsoft.com/office/drawing/2014/main" id="{001EB1D8-F0A8-4804-8B27-C336C06180C6}"/>
                    </a:ext>
                  </a:extLst>
                </p:cNvPr>
                <p:cNvSpPr/>
                <p:nvPr/>
              </p:nvSpPr>
              <p:spPr>
                <a:xfrm>
                  <a:off x="3968389" y="2426494"/>
                  <a:ext cx="242887" cy="595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FB086444-DAC3-41A3-9A55-68D39F547821}"/>
                    </a:ext>
                  </a:extLst>
                </p:cNvPr>
                <p:cNvSpPr/>
                <p:nvPr/>
              </p:nvSpPr>
              <p:spPr>
                <a:xfrm>
                  <a:off x="3958863" y="2519364"/>
                  <a:ext cx="242887" cy="178592"/>
                </a:xfrm>
                <a:custGeom>
                  <a:avLst/>
                  <a:gdLst>
                    <a:gd name="connsiteX0" fmla="*/ 273827 w 547654"/>
                    <a:gd name="connsiteY0" fmla="*/ 0 h 388144"/>
                    <a:gd name="connsiteX1" fmla="*/ 545607 w 547654"/>
                    <a:gd name="connsiteY1" fmla="*/ 177776 h 388144"/>
                    <a:gd name="connsiteX2" fmla="*/ 547654 w 547654"/>
                    <a:gd name="connsiteY2" fmla="*/ 194072 h 388144"/>
                    <a:gd name="connsiteX3" fmla="*/ 545607 w 547654"/>
                    <a:gd name="connsiteY3" fmla="*/ 210368 h 388144"/>
                    <a:gd name="connsiteX4" fmla="*/ 273827 w 547654"/>
                    <a:gd name="connsiteY4" fmla="*/ 388144 h 388144"/>
                    <a:gd name="connsiteX5" fmla="*/ 2047 w 547654"/>
                    <a:gd name="connsiteY5" fmla="*/ 210368 h 388144"/>
                    <a:gd name="connsiteX6" fmla="*/ 0 w 547654"/>
                    <a:gd name="connsiteY6" fmla="*/ 194072 h 388144"/>
                    <a:gd name="connsiteX7" fmla="*/ 2047 w 547654"/>
                    <a:gd name="connsiteY7" fmla="*/ 177776 h 388144"/>
                    <a:gd name="connsiteX8" fmla="*/ 273827 w 547654"/>
                    <a:gd name="connsiteY8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654" h="388144">
                      <a:moveTo>
                        <a:pt x="273827" y="0"/>
                      </a:moveTo>
                      <a:cubicBezTo>
                        <a:pt x="407889" y="0"/>
                        <a:pt x="519739" y="76319"/>
                        <a:pt x="545607" y="177776"/>
                      </a:cubicBezTo>
                      <a:lnTo>
                        <a:pt x="547654" y="194072"/>
                      </a:lnTo>
                      <a:lnTo>
                        <a:pt x="545607" y="210368"/>
                      </a:lnTo>
                      <a:cubicBezTo>
                        <a:pt x="519739" y="311825"/>
                        <a:pt x="407889" y="388144"/>
                        <a:pt x="273827" y="388144"/>
                      </a:cubicBezTo>
                      <a:cubicBezTo>
                        <a:pt x="139766" y="388144"/>
                        <a:pt x="27915" y="311825"/>
                        <a:pt x="2047" y="210368"/>
                      </a:cubicBezTo>
                      <a:lnTo>
                        <a:pt x="0" y="194072"/>
                      </a:lnTo>
                      <a:lnTo>
                        <a:pt x="2047" y="177776"/>
                      </a:lnTo>
                      <a:cubicBezTo>
                        <a:pt x="27915" y="76319"/>
                        <a:pt x="139766" y="0"/>
                        <a:pt x="27382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CA841B12-C9C6-43FF-ACF8-29DD4EFC5FA1}"/>
                    </a:ext>
                  </a:extLst>
                </p:cNvPr>
                <p:cNvSpPr/>
                <p:nvPr/>
              </p:nvSpPr>
              <p:spPr>
                <a:xfrm>
                  <a:off x="3958863" y="2553891"/>
                  <a:ext cx="242887" cy="109537"/>
                </a:xfrm>
                <a:custGeom>
                  <a:avLst/>
                  <a:gdLst>
                    <a:gd name="connsiteX0" fmla="*/ 273827 w 547654"/>
                    <a:gd name="connsiteY0" fmla="*/ 0 h 388144"/>
                    <a:gd name="connsiteX1" fmla="*/ 545607 w 547654"/>
                    <a:gd name="connsiteY1" fmla="*/ 177776 h 388144"/>
                    <a:gd name="connsiteX2" fmla="*/ 547654 w 547654"/>
                    <a:gd name="connsiteY2" fmla="*/ 194072 h 388144"/>
                    <a:gd name="connsiteX3" fmla="*/ 545607 w 547654"/>
                    <a:gd name="connsiteY3" fmla="*/ 210368 h 388144"/>
                    <a:gd name="connsiteX4" fmla="*/ 273827 w 547654"/>
                    <a:gd name="connsiteY4" fmla="*/ 388144 h 388144"/>
                    <a:gd name="connsiteX5" fmla="*/ 2047 w 547654"/>
                    <a:gd name="connsiteY5" fmla="*/ 210368 h 388144"/>
                    <a:gd name="connsiteX6" fmla="*/ 0 w 547654"/>
                    <a:gd name="connsiteY6" fmla="*/ 194072 h 388144"/>
                    <a:gd name="connsiteX7" fmla="*/ 2047 w 547654"/>
                    <a:gd name="connsiteY7" fmla="*/ 177776 h 388144"/>
                    <a:gd name="connsiteX8" fmla="*/ 273827 w 547654"/>
                    <a:gd name="connsiteY8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7654" h="388144">
                      <a:moveTo>
                        <a:pt x="273827" y="0"/>
                      </a:moveTo>
                      <a:cubicBezTo>
                        <a:pt x="407889" y="0"/>
                        <a:pt x="519739" y="76319"/>
                        <a:pt x="545607" y="177776"/>
                      </a:cubicBezTo>
                      <a:lnTo>
                        <a:pt x="547654" y="194072"/>
                      </a:lnTo>
                      <a:lnTo>
                        <a:pt x="545607" y="210368"/>
                      </a:lnTo>
                      <a:cubicBezTo>
                        <a:pt x="519739" y="311825"/>
                        <a:pt x="407889" y="388144"/>
                        <a:pt x="273827" y="388144"/>
                      </a:cubicBezTo>
                      <a:cubicBezTo>
                        <a:pt x="139766" y="388144"/>
                        <a:pt x="27915" y="311825"/>
                        <a:pt x="2047" y="210368"/>
                      </a:cubicBezTo>
                      <a:lnTo>
                        <a:pt x="0" y="194072"/>
                      </a:lnTo>
                      <a:lnTo>
                        <a:pt x="2047" y="177776"/>
                      </a:lnTo>
                      <a:cubicBezTo>
                        <a:pt x="27915" y="76319"/>
                        <a:pt x="139766" y="0"/>
                        <a:pt x="273827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183D828D-27FD-4FA5-9252-3F7C873DFE9A}"/>
                    </a:ext>
                  </a:extLst>
                </p:cNvPr>
                <p:cNvSpPr/>
                <p:nvPr/>
              </p:nvSpPr>
              <p:spPr>
                <a:xfrm>
                  <a:off x="4061906" y="2553891"/>
                  <a:ext cx="79122" cy="1023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E221F59C-42F7-45E1-A685-1E60D7163A09}"/>
                  </a:ext>
                </a:extLst>
              </p:cNvPr>
              <p:cNvSpPr/>
              <p:nvPr/>
            </p:nvSpPr>
            <p:spPr>
              <a:xfrm>
                <a:off x="3736958" y="3026572"/>
                <a:ext cx="338296" cy="76198"/>
              </a:xfrm>
              <a:custGeom>
                <a:avLst/>
                <a:gdLst>
                  <a:gd name="connsiteX0" fmla="*/ 169148 w 338296"/>
                  <a:gd name="connsiteY0" fmla="*/ 0 h 76198"/>
                  <a:gd name="connsiteX1" fmla="*/ 320739 w 338296"/>
                  <a:gd name="connsiteY1" fmla="*/ 12293 h 76198"/>
                  <a:gd name="connsiteX2" fmla="*/ 335518 w 338296"/>
                  <a:gd name="connsiteY2" fmla="*/ 15858 h 76198"/>
                  <a:gd name="connsiteX3" fmla="*/ 338296 w 338296"/>
                  <a:gd name="connsiteY3" fmla="*/ 21431 h 76198"/>
                  <a:gd name="connsiteX4" fmla="*/ 332909 w 338296"/>
                  <a:gd name="connsiteY4" fmla="*/ 32237 h 76198"/>
                  <a:gd name="connsiteX5" fmla="*/ 169148 w 338296"/>
                  <a:gd name="connsiteY5" fmla="*/ 76198 h 76198"/>
                  <a:gd name="connsiteX6" fmla="*/ 5387 w 338296"/>
                  <a:gd name="connsiteY6" fmla="*/ 32237 h 76198"/>
                  <a:gd name="connsiteX7" fmla="*/ 0 w 338296"/>
                  <a:gd name="connsiteY7" fmla="*/ 21431 h 76198"/>
                  <a:gd name="connsiteX8" fmla="*/ 2778 w 338296"/>
                  <a:gd name="connsiteY8" fmla="*/ 15859 h 76198"/>
                  <a:gd name="connsiteX9" fmla="*/ 17558 w 338296"/>
                  <a:gd name="connsiteY9" fmla="*/ 12293 h 76198"/>
                  <a:gd name="connsiteX10" fmla="*/ 169148 w 338296"/>
                  <a:gd name="connsiteY10" fmla="*/ 0 h 76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8296" h="76198">
                    <a:moveTo>
                      <a:pt x="169148" y="0"/>
                    </a:moveTo>
                    <a:cubicBezTo>
                      <a:pt x="225301" y="0"/>
                      <a:pt x="277467" y="4532"/>
                      <a:pt x="320739" y="12293"/>
                    </a:cubicBezTo>
                    <a:lnTo>
                      <a:pt x="335518" y="15858"/>
                    </a:lnTo>
                    <a:lnTo>
                      <a:pt x="338296" y="21431"/>
                    </a:lnTo>
                    <a:lnTo>
                      <a:pt x="332909" y="32237"/>
                    </a:lnTo>
                    <a:cubicBezTo>
                      <a:pt x="305929" y="58071"/>
                      <a:pt x="242765" y="76198"/>
                      <a:pt x="169148" y="76198"/>
                    </a:cubicBezTo>
                    <a:cubicBezTo>
                      <a:pt x="95531" y="76198"/>
                      <a:pt x="32368" y="58071"/>
                      <a:pt x="5387" y="32237"/>
                    </a:cubicBezTo>
                    <a:lnTo>
                      <a:pt x="0" y="21431"/>
                    </a:lnTo>
                    <a:lnTo>
                      <a:pt x="2778" y="15859"/>
                    </a:lnTo>
                    <a:lnTo>
                      <a:pt x="17558" y="12293"/>
                    </a:lnTo>
                    <a:cubicBezTo>
                      <a:pt x="60830" y="4532"/>
                      <a:pt x="112996" y="0"/>
                      <a:pt x="169148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82A1257F-56CB-4BAB-90B2-1D9EB99B05DE}"/>
                  </a:ext>
                </a:extLst>
              </p:cNvPr>
              <p:cNvSpPr/>
              <p:nvPr/>
            </p:nvSpPr>
            <p:spPr>
              <a:xfrm>
                <a:off x="3739736" y="2982900"/>
                <a:ext cx="332740" cy="59531"/>
              </a:xfrm>
              <a:custGeom>
                <a:avLst/>
                <a:gdLst>
                  <a:gd name="connsiteX0" fmla="*/ 146540 w 332740"/>
                  <a:gd name="connsiteY0" fmla="*/ 0 h 68158"/>
                  <a:gd name="connsiteX1" fmla="*/ 168752 w 332740"/>
                  <a:gd name="connsiteY1" fmla="*/ 10629 h 68158"/>
                  <a:gd name="connsiteX2" fmla="*/ 189981 w 332740"/>
                  <a:gd name="connsiteY2" fmla="*/ 471 h 68158"/>
                  <a:gd name="connsiteX3" fmla="*/ 219221 w 332740"/>
                  <a:gd name="connsiteY3" fmla="*/ 4114 h 68158"/>
                  <a:gd name="connsiteX4" fmla="*/ 330131 w 332740"/>
                  <a:gd name="connsiteY4" fmla="*/ 62924 h 68158"/>
                  <a:gd name="connsiteX5" fmla="*/ 332740 w 332740"/>
                  <a:gd name="connsiteY5" fmla="*/ 68157 h 68158"/>
                  <a:gd name="connsiteX6" fmla="*/ 317961 w 332740"/>
                  <a:gd name="connsiteY6" fmla="*/ 64592 h 68158"/>
                  <a:gd name="connsiteX7" fmla="*/ 166370 w 332740"/>
                  <a:gd name="connsiteY7" fmla="*/ 52299 h 68158"/>
                  <a:gd name="connsiteX8" fmla="*/ 14780 w 332740"/>
                  <a:gd name="connsiteY8" fmla="*/ 64592 h 68158"/>
                  <a:gd name="connsiteX9" fmla="*/ 0 w 332740"/>
                  <a:gd name="connsiteY9" fmla="*/ 68158 h 68158"/>
                  <a:gd name="connsiteX10" fmla="*/ 2609 w 332740"/>
                  <a:gd name="connsiteY10" fmla="*/ 62924 h 68158"/>
                  <a:gd name="connsiteX11" fmla="*/ 113520 w 332740"/>
                  <a:gd name="connsiteY11" fmla="*/ 4114 h 68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2740" h="68158">
                    <a:moveTo>
                      <a:pt x="146540" y="0"/>
                    </a:moveTo>
                    <a:lnTo>
                      <a:pt x="168752" y="10629"/>
                    </a:lnTo>
                    <a:lnTo>
                      <a:pt x="189981" y="471"/>
                    </a:lnTo>
                    <a:lnTo>
                      <a:pt x="219221" y="4114"/>
                    </a:lnTo>
                    <a:cubicBezTo>
                      <a:pt x="269308" y="16451"/>
                      <a:pt x="309896" y="43548"/>
                      <a:pt x="330131" y="62924"/>
                    </a:cubicBezTo>
                    <a:lnTo>
                      <a:pt x="332740" y="68157"/>
                    </a:lnTo>
                    <a:lnTo>
                      <a:pt x="317961" y="64592"/>
                    </a:lnTo>
                    <a:cubicBezTo>
                      <a:pt x="274689" y="56831"/>
                      <a:pt x="222523" y="52299"/>
                      <a:pt x="166370" y="52299"/>
                    </a:cubicBezTo>
                    <a:cubicBezTo>
                      <a:pt x="110218" y="52299"/>
                      <a:pt x="58052" y="56831"/>
                      <a:pt x="14780" y="64592"/>
                    </a:cubicBezTo>
                    <a:lnTo>
                      <a:pt x="0" y="68158"/>
                    </a:lnTo>
                    <a:lnTo>
                      <a:pt x="2609" y="62924"/>
                    </a:lnTo>
                    <a:cubicBezTo>
                      <a:pt x="22845" y="43548"/>
                      <a:pt x="63433" y="16451"/>
                      <a:pt x="113520" y="4114"/>
                    </a:cubicBezTo>
                    <a:close/>
                  </a:path>
                </a:pathLst>
              </a:custGeom>
              <a:solidFill>
                <a:srgbClr val="FFCC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月 288">
                <a:extLst>
                  <a:ext uri="{FF2B5EF4-FFF2-40B4-BE49-F238E27FC236}">
                    <a16:creationId xmlns:a16="http://schemas.microsoft.com/office/drawing/2014/main" id="{38BD627B-A997-4F97-9600-ACACE9FBA217}"/>
                  </a:ext>
                </a:extLst>
              </p:cNvPr>
              <p:cNvSpPr/>
              <p:nvPr/>
            </p:nvSpPr>
            <p:spPr>
              <a:xfrm rot="2396611">
                <a:off x="3649637" y="2831671"/>
                <a:ext cx="45719" cy="17751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月 289">
                <a:extLst>
                  <a:ext uri="{FF2B5EF4-FFF2-40B4-BE49-F238E27FC236}">
                    <a16:creationId xmlns:a16="http://schemas.microsoft.com/office/drawing/2014/main" id="{62A5F81C-B920-410A-9BCD-47F5876194D3}"/>
                  </a:ext>
                </a:extLst>
              </p:cNvPr>
              <p:cNvSpPr/>
              <p:nvPr/>
            </p:nvSpPr>
            <p:spPr>
              <a:xfrm rot="19203389" flipH="1">
                <a:off x="4098425" y="2831671"/>
                <a:ext cx="45719" cy="17751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1" name="月 290">
                <a:extLst>
                  <a:ext uri="{FF2B5EF4-FFF2-40B4-BE49-F238E27FC236}">
                    <a16:creationId xmlns:a16="http://schemas.microsoft.com/office/drawing/2014/main" id="{437DA5C4-7534-44AA-A448-3ECD4F1DB808}"/>
                  </a:ext>
                </a:extLst>
              </p:cNvPr>
              <p:cNvSpPr/>
              <p:nvPr/>
            </p:nvSpPr>
            <p:spPr>
              <a:xfrm rot="14400000">
                <a:off x="3662660" y="3138180"/>
                <a:ext cx="45719" cy="129199"/>
              </a:xfrm>
              <a:prstGeom prst="moon">
                <a:avLst>
                  <a:gd name="adj" fmla="val 57369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5F54FF62-863A-4708-8F82-C28AAEEFBD53}"/>
                  </a:ext>
                </a:extLst>
              </p:cNvPr>
              <p:cNvSpPr/>
              <p:nvPr/>
            </p:nvSpPr>
            <p:spPr>
              <a:xfrm rot="18000000">
                <a:off x="3991205" y="3139769"/>
                <a:ext cx="45719" cy="129199"/>
              </a:xfrm>
              <a:prstGeom prst="moon">
                <a:avLst>
                  <a:gd name="adj" fmla="val 57369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11ADF397-54DF-4595-90B3-F12B26176033}"/>
                  </a:ext>
                </a:extLst>
              </p:cNvPr>
              <p:cNvSpPr/>
              <p:nvPr/>
            </p:nvSpPr>
            <p:spPr>
              <a:xfrm>
                <a:off x="3807077" y="2574404"/>
                <a:ext cx="262480" cy="375051"/>
              </a:xfrm>
              <a:custGeom>
                <a:avLst/>
                <a:gdLst>
                  <a:gd name="connsiteX0" fmla="*/ 131240 w 262480"/>
                  <a:gd name="connsiteY0" fmla="*/ 0 h 417125"/>
                  <a:gd name="connsiteX1" fmla="*/ 207566 w 262480"/>
                  <a:gd name="connsiteY1" fmla="*/ 200218 h 417125"/>
                  <a:gd name="connsiteX2" fmla="*/ 205341 w 262480"/>
                  <a:gd name="connsiteY2" fmla="*/ 229135 h 417125"/>
                  <a:gd name="connsiteX3" fmla="*/ 224041 w 262480"/>
                  <a:gd name="connsiteY3" fmla="*/ 238113 h 417125"/>
                  <a:gd name="connsiteX4" fmla="*/ 262480 w 262480"/>
                  <a:gd name="connsiteY4" fmla="*/ 304196 h 417125"/>
                  <a:gd name="connsiteX5" fmla="*/ 224041 w 262480"/>
                  <a:gd name="connsiteY5" fmla="*/ 370279 h 417125"/>
                  <a:gd name="connsiteX6" fmla="*/ 212766 w 262480"/>
                  <a:gd name="connsiteY6" fmla="*/ 375692 h 417125"/>
                  <a:gd name="connsiteX7" fmla="*/ 212673 w 262480"/>
                  <a:gd name="connsiteY7" fmla="*/ 376045 h 417125"/>
                  <a:gd name="connsiteX8" fmla="*/ 131240 w 262480"/>
                  <a:gd name="connsiteY8" fmla="*/ 417125 h 417125"/>
                  <a:gd name="connsiteX9" fmla="*/ 49807 w 262480"/>
                  <a:gd name="connsiteY9" fmla="*/ 376045 h 417125"/>
                  <a:gd name="connsiteX10" fmla="*/ 49714 w 262480"/>
                  <a:gd name="connsiteY10" fmla="*/ 375692 h 417125"/>
                  <a:gd name="connsiteX11" fmla="*/ 38439 w 262480"/>
                  <a:gd name="connsiteY11" fmla="*/ 370279 h 417125"/>
                  <a:gd name="connsiteX12" fmla="*/ 0 w 262480"/>
                  <a:gd name="connsiteY12" fmla="*/ 304196 h 417125"/>
                  <a:gd name="connsiteX13" fmla="*/ 38439 w 262480"/>
                  <a:gd name="connsiteY13" fmla="*/ 238113 h 417125"/>
                  <a:gd name="connsiteX14" fmla="*/ 57140 w 262480"/>
                  <a:gd name="connsiteY14" fmla="*/ 229135 h 417125"/>
                  <a:gd name="connsiteX15" fmla="*/ 54914 w 262480"/>
                  <a:gd name="connsiteY15" fmla="*/ 200218 h 417125"/>
                  <a:gd name="connsiteX16" fmla="*/ 131240 w 262480"/>
                  <a:gd name="connsiteY16" fmla="*/ 0 h 417125"/>
                  <a:gd name="connsiteX0" fmla="*/ 131240 w 262480"/>
                  <a:gd name="connsiteY0" fmla="*/ 0 h 417125"/>
                  <a:gd name="connsiteX1" fmla="*/ 207566 w 262480"/>
                  <a:gd name="connsiteY1" fmla="*/ 200218 h 417125"/>
                  <a:gd name="connsiteX2" fmla="*/ 205341 w 262480"/>
                  <a:gd name="connsiteY2" fmla="*/ 229135 h 417125"/>
                  <a:gd name="connsiteX3" fmla="*/ 224041 w 262480"/>
                  <a:gd name="connsiteY3" fmla="*/ 238113 h 417125"/>
                  <a:gd name="connsiteX4" fmla="*/ 262480 w 262480"/>
                  <a:gd name="connsiteY4" fmla="*/ 304196 h 417125"/>
                  <a:gd name="connsiteX5" fmla="*/ 224041 w 262480"/>
                  <a:gd name="connsiteY5" fmla="*/ 370279 h 417125"/>
                  <a:gd name="connsiteX6" fmla="*/ 212766 w 262480"/>
                  <a:gd name="connsiteY6" fmla="*/ 375692 h 417125"/>
                  <a:gd name="connsiteX7" fmla="*/ 212673 w 262480"/>
                  <a:gd name="connsiteY7" fmla="*/ 376045 h 417125"/>
                  <a:gd name="connsiteX8" fmla="*/ 131240 w 262480"/>
                  <a:gd name="connsiteY8" fmla="*/ 417125 h 417125"/>
                  <a:gd name="connsiteX9" fmla="*/ 49807 w 262480"/>
                  <a:gd name="connsiteY9" fmla="*/ 376045 h 417125"/>
                  <a:gd name="connsiteX10" fmla="*/ 49714 w 262480"/>
                  <a:gd name="connsiteY10" fmla="*/ 375692 h 417125"/>
                  <a:gd name="connsiteX11" fmla="*/ 38439 w 262480"/>
                  <a:gd name="connsiteY11" fmla="*/ 370279 h 417125"/>
                  <a:gd name="connsiteX12" fmla="*/ 0 w 262480"/>
                  <a:gd name="connsiteY12" fmla="*/ 304196 h 417125"/>
                  <a:gd name="connsiteX13" fmla="*/ 38439 w 262480"/>
                  <a:gd name="connsiteY13" fmla="*/ 238113 h 417125"/>
                  <a:gd name="connsiteX14" fmla="*/ 54914 w 262480"/>
                  <a:gd name="connsiteY14" fmla="*/ 200218 h 417125"/>
                  <a:gd name="connsiteX15" fmla="*/ 131240 w 262480"/>
                  <a:gd name="connsiteY15" fmla="*/ 0 h 417125"/>
                  <a:gd name="connsiteX0" fmla="*/ 131524 w 262764"/>
                  <a:gd name="connsiteY0" fmla="*/ 0 h 417125"/>
                  <a:gd name="connsiteX1" fmla="*/ 207850 w 262764"/>
                  <a:gd name="connsiteY1" fmla="*/ 200218 h 417125"/>
                  <a:gd name="connsiteX2" fmla="*/ 205625 w 262764"/>
                  <a:gd name="connsiteY2" fmla="*/ 229135 h 417125"/>
                  <a:gd name="connsiteX3" fmla="*/ 224325 w 262764"/>
                  <a:gd name="connsiteY3" fmla="*/ 238113 h 417125"/>
                  <a:gd name="connsiteX4" fmla="*/ 262764 w 262764"/>
                  <a:gd name="connsiteY4" fmla="*/ 304196 h 417125"/>
                  <a:gd name="connsiteX5" fmla="*/ 224325 w 262764"/>
                  <a:gd name="connsiteY5" fmla="*/ 370279 h 417125"/>
                  <a:gd name="connsiteX6" fmla="*/ 213050 w 262764"/>
                  <a:gd name="connsiteY6" fmla="*/ 375692 h 417125"/>
                  <a:gd name="connsiteX7" fmla="*/ 212957 w 262764"/>
                  <a:gd name="connsiteY7" fmla="*/ 376045 h 417125"/>
                  <a:gd name="connsiteX8" fmla="*/ 131524 w 262764"/>
                  <a:gd name="connsiteY8" fmla="*/ 417125 h 417125"/>
                  <a:gd name="connsiteX9" fmla="*/ 50091 w 262764"/>
                  <a:gd name="connsiteY9" fmla="*/ 376045 h 417125"/>
                  <a:gd name="connsiteX10" fmla="*/ 49998 w 262764"/>
                  <a:gd name="connsiteY10" fmla="*/ 375692 h 417125"/>
                  <a:gd name="connsiteX11" fmla="*/ 38723 w 262764"/>
                  <a:gd name="connsiteY11" fmla="*/ 370279 h 417125"/>
                  <a:gd name="connsiteX12" fmla="*/ 284 w 262764"/>
                  <a:gd name="connsiteY12" fmla="*/ 304196 h 417125"/>
                  <a:gd name="connsiteX13" fmla="*/ 55198 w 262764"/>
                  <a:gd name="connsiteY13" fmla="*/ 200218 h 417125"/>
                  <a:gd name="connsiteX14" fmla="*/ 131524 w 262764"/>
                  <a:gd name="connsiteY14" fmla="*/ 0 h 417125"/>
                  <a:gd name="connsiteX0" fmla="*/ 153688 w 284928"/>
                  <a:gd name="connsiteY0" fmla="*/ 71 h 417196"/>
                  <a:gd name="connsiteX1" fmla="*/ 230014 w 284928"/>
                  <a:gd name="connsiteY1" fmla="*/ 200289 h 417196"/>
                  <a:gd name="connsiteX2" fmla="*/ 227789 w 284928"/>
                  <a:gd name="connsiteY2" fmla="*/ 229206 h 417196"/>
                  <a:gd name="connsiteX3" fmla="*/ 246489 w 284928"/>
                  <a:gd name="connsiteY3" fmla="*/ 238184 h 417196"/>
                  <a:gd name="connsiteX4" fmla="*/ 284928 w 284928"/>
                  <a:gd name="connsiteY4" fmla="*/ 304267 h 417196"/>
                  <a:gd name="connsiteX5" fmla="*/ 246489 w 284928"/>
                  <a:gd name="connsiteY5" fmla="*/ 370350 h 417196"/>
                  <a:gd name="connsiteX6" fmla="*/ 235214 w 284928"/>
                  <a:gd name="connsiteY6" fmla="*/ 375763 h 417196"/>
                  <a:gd name="connsiteX7" fmla="*/ 235121 w 284928"/>
                  <a:gd name="connsiteY7" fmla="*/ 376116 h 417196"/>
                  <a:gd name="connsiteX8" fmla="*/ 153688 w 284928"/>
                  <a:gd name="connsiteY8" fmla="*/ 417196 h 417196"/>
                  <a:gd name="connsiteX9" fmla="*/ 72255 w 284928"/>
                  <a:gd name="connsiteY9" fmla="*/ 376116 h 417196"/>
                  <a:gd name="connsiteX10" fmla="*/ 72162 w 284928"/>
                  <a:gd name="connsiteY10" fmla="*/ 375763 h 417196"/>
                  <a:gd name="connsiteX11" fmla="*/ 60887 w 284928"/>
                  <a:gd name="connsiteY11" fmla="*/ 370350 h 417196"/>
                  <a:gd name="connsiteX12" fmla="*/ 22448 w 284928"/>
                  <a:gd name="connsiteY12" fmla="*/ 304267 h 417196"/>
                  <a:gd name="connsiteX13" fmla="*/ 8306 w 284928"/>
                  <a:gd name="connsiteY13" fmla="*/ 178858 h 417196"/>
                  <a:gd name="connsiteX14" fmla="*/ 153688 w 284928"/>
                  <a:gd name="connsiteY14" fmla="*/ 71 h 417196"/>
                  <a:gd name="connsiteX0" fmla="*/ 0 w 276622"/>
                  <a:gd name="connsiteY0" fmla="*/ 178858 h 417196"/>
                  <a:gd name="connsiteX1" fmla="*/ 145382 w 276622"/>
                  <a:gd name="connsiteY1" fmla="*/ 71 h 417196"/>
                  <a:gd name="connsiteX2" fmla="*/ 221708 w 276622"/>
                  <a:gd name="connsiteY2" fmla="*/ 200289 h 417196"/>
                  <a:gd name="connsiteX3" fmla="*/ 219483 w 276622"/>
                  <a:gd name="connsiteY3" fmla="*/ 229206 h 417196"/>
                  <a:gd name="connsiteX4" fmla="*/ 238183 w 276622"/>
                  <a:gd name="connsiteY4" fmla="*/ 238184 h 417196"/>
                  <a:gd name="connsiteX5" fmla="*/ 276622 w 276622"/>
                  <a:gd name="connsiteY5" fmla="*/ 304267 h 417196"/>
                  <a:gd name="connsiteX6" fmla="*/ 238183 w 276622"/>
                  <a:gd name="connsiteY6" fmla="*/ 370350 h 417196"/>
                  <a:gd name="connsiteX7" fmla="*/ 226908 w 276622"/>
                  <a:gd name="connsiteY7" fmla="*/ 375763 h 417196"/>
                  <a:gd name="connsiteX8" fmla="*/ 226815 w 276622"/>
                  <a:gd name="connsiteY8" fmla="*/ 376116 h 417196"/>
                  <a:gd name="connsiteX9" fmla="*/ 145382 w 276622"/>
                  <a:gd name="connsiteY9" fmla="*/ 417196 h 417196"/>
                  <a:gd name="connsiteX10" fmla="*/ 63949 w 276622"/>
                  <a:gd name="connsiteY10" fmla="*/ 376116 h 417196"/>
                  <a:gd name="connsiteX11" fmla="*/ 63856 w 276622"/>
                  <a:gd name="connsiteY11" fmla="*/ 375763 h 417196"/>
                  <a:gd name="connsiteX12" fmla="*/ 52581 w 276622"/>
                  <a:gd name="connsiteY12" fmla="*/ 370350 h 417196"/>
                  <a:gd name="connsiteX13" fmla="*/ 14142 w 276622"/>
                  <a:gd name="connsiteY13" fmla="*/ 304267 h 417196"/>
                  <a:gd name="connsiteX14" fmla="*/ 91440 w 276622"/>
                  <a:gd name="connsiteY14" fmla="*/ 270298 h 417196"/>
                  <a:gd name="connsiteX0" fmla="*/ 140513 w 271753"/>
                  <a:gd name="connsiteY0" fmla="*/ 0 h 417125"/>
                  <a:gd name="connsiteX1" fmla="*/ 216839 w 271753"/>
                  <a:gd name="connsiteY1" fmla="*/ 200218 h 417125"/>
                  <a:gd name="connsiteX2" fmla="*/ 214614 w 271753"/>
                  <a:gd name="connsiteY2" fmla="*/ 229135 h 417125"/>
                  <a:gd name="connsiteX3" fmla="*/ 233314 w 271753"/>
                  <a:gd name="connsiteY3" fmla="*/ 238113 h 417125"/>
                  <a:gd name="connsiteX4" fmla="*/ 271753 w 271753"/>
                  <a:gd name="connsiteY4" fmla="*/ 304196 h 417125"/>
                  <a:gd name="connsiteX5" fmla="*/ 233314 w 271753"/>
                  <a:gd name="connsiteY5" fmla="*/ 370279 h 417125"/>
                  <a:gd name="connsiteX6" fmla="*/ 222039 w 271753"/>
                  <a:gd name="connsiteY6" fmla="*/ 375692 h 417125"/>
                  <a:gd name="connsiteX7" fmla="*/ 221946 w 271753"/>
                  <a:gd name="connsiteY7" fmla="*/ 376045 h 417125"/>
                  <a:gd name="connsiteX8" fmla="*/ 140513 w 271753"/>
                  <a:gd name="connsiteY8" fmla="*/ 417125 h 417125"/>
                  <a:gd name="connsiteX9" fmla="*/ 59080 w 271753"/>
                  <a:gd name="connsiteY9" fmla="*/ 376045 h 417125"/>
                  <a:gd name="connsiteX10" fmla="*/ 58987 w 271753"/>
                  <a:gd name="connsiteY10" fmla="*/ 375692 h 417125"/>
                  <a:gd name="connsiteX11" fmla="*/ 47712 w 271753"/>
                  <a:gd name="connsiteY11" fmla="*/ 370279 h 417125"/>
                  <a:gd name="connsiteX12" fmla="*/ 9273 w 271753"/>
                  <a:gd name="connsiteY12" fmla="*/ 304196 h 417125"/>
                  <a:gd name="connsiteX13" fmla="*/ 86571 w 271753"/>
                  <a:gd name="connsiteY13" fmla="*/ 270227 h 417125"/>
                  <a:gd name="connsiteX0" fmla="*/ 131240 w 262480"/>
                  <a:gd name="connsiteY0" fmla="*/ 0 h 417125"/>
                  <a:gd name="connsiteX1" fmla="*/ 207566 w 262480"/>
                  <a:gd name="connsiteY1" fmla="*/ 200218 h 417125"/>
                  <a:gd name="connsiteX2" fmla="*/ 205341 w 262480"/>
                  <a:gd name="connsiteY2" fmla="*/ 229135 h 417125"/>
                  <a:gd name="connsiteX3" fmla="*/ 224041 w 262480"/>
                  <a:gd name="connsiteY3" fmla="*/ 238113 h 417125"/>
                  <a:gd name="connsiteX4" fmla="*/ 262480 w 262480"/>
                  <a:gd name="connsiteY4" fmla="*/ 304196 h 417125"/>
                  <a:gd name="connsiteX5" fmla="*/ 224041 w 262480"/>
                  <a:gd name="connsiteY5" fmla="*/ 370279 h 417125"/>
                  <a:gd name="connsiteX6" fmla="*/ 212766 w 262480"/>
                  <a:gd name="connsiteY6" fmla="*/ 375692 h 417125"/>
                  <a:gd name="connsiteX7" fmla="*/ 212673 w 262480"/>
                  <a:gd name="connsiteY7" fmla="*/ 376045 h 417125"/>
                  <a:gd name="connsiteX8" fmla="*/ 131240 w 262480"/>
                  <a:gd name="connsiteY8" fmla="*/ 417125 h 417125"/>
                  <a:gd name="connsiteX9" fmla="*/ 49807 w 262480"/>
                  <a:gd name="connsiteY9" fmla="*/ 376045 h 417125"/>
                  <a:gd name="connsiteX10" fmla="*/ 49714 w 262480"/>
                  <a:gd name="connsiteY10" fmla="*/ 375692 h 417125"/>
                  <a:gd name="connsiteX11" fmla="*/ 38439 w 262480"/>
                  <a:gd name="connsiteY11" fmla="*/ 370279 h 417125"/>
                  <a:gd name="connsiteX12" fmla="*/ 0 w 262480"/>
                  <a:gd name="connsiteY12" fmla="*/ 304196 h 417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2480" h="417125">
                    <a:moveTo>
                      <a:pt x="131240" y="0"/>
                    </a:moveTo>
                    <a:cubicBezTo>
                      <a:pt x="168191" y="3572"/>
                      <a:pt x="207566" y="89641"/>
                      <a:pt x="207566" y="200218"/>
                    </a:cubicBezTo>
                    <a:lnTo>
                      <a:pt x="205341" y="229135"/>
                    </a:lnTo>
                    <a:lnTo>
                      <a:pt x="224041" y="238113"/>
                    </a:lnTo>
                    <a:cubicBezTo>
                      <a:pt x="247791" y="255025"/>
                      <a:pt x="262480" y="278389"/>
                      <a:pt x="262480" y="304196"/>
                    </a:cubicBezTo>
                    <a:cubicBezTo>
                      <a:pt x="262480" y="330003"/>
                      <a:pt x="247791" y="353367"/>
                      <a:pt x="224041" y="370279"/>
                    </a:cubicBezTo>
                    <a:lnTo>
                      <a:pt x="212766" y="375692"/>
                    </a:lnTo>
                    <a:cubicBezTo>
                      <a:pt x="212735" y="375810"/>
                      <a:pt x="212704" y="375927"/>
                      <a:pt x="212673" y="376045"/>
                    </a:cubicBezTo>
                    <a:cubicBezTo>
                      <a:pt x="199256" y="400186"/>
                      <a:pt x="167848" y="417125"/>
                      <a:pt x="131240" y="417125"/>
                    </a:cubicBezTo>
                    <a:cubicBezTo>
                      <a:pt x="94633" y="417125"/>
                      <a:pt x="63224" y="400186"/>
                      <a:pt x="49807" y="376045"/>
                    </a:cubicBezTo>
                    <a:cubicBezTo>
                      <a:pt x="49776" y="375927"/>
                      <a:pt x="49745" y="375810"/>
                      <a:pt x="49714" y="375692"/>
                    </a:cubicBezTo>
                    <a:lnTo>
                      <a:pt x="38439" y="370279"/>
                    </a:lnTo>
                    <a:cubicBezTo>
                      <a:pt x="14690" y="353367"/>
                      <a:pt x="8763" y="336111"/>
                      <a:pt x="0" y="304196"/>
                    </a:cubicBez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7" name="平行四辺形 45">
              <a:extLst>
                <a:ext uri="{FF2B5EF4-FFF2-40B4-BE49-F238E27FC236}">
                  <a16:creationId xmlns:a16="http://schemas.microsoft.com/office/drawing/2014/main" id="{392419CB-6EED-4E70-8320-C858E93657C7}"/>
                </a:ext>
              </a:extLst>
            </p:cNvPr>
            <p:cNvSpPr/>
            <p:nvPr/>
          </p:nvSpPr>
          <p:spPr>
            <a:xfrm>
              <a:off x="1570491" y="1933911"/>
              <a:ext cx="931872" cy="1519752"/>
            </a:xfrm>
            <a:custGeom>
              <a:avLst/>
              <a:gdLst>
                <a:gd name="connsiteX0" fmla="*/ 0 w 1108075"/>
                <a:gd name="connsiteY0" fmla="*/ 1666875 h 1666875"/>
                <a:gd name="connsiteX1" fmla="*/ 774245 w 1108075"/>
                <a:gd name="connsiteY1" fmla="*/ 0 h 1666875"/>
                <a:gd name="connsiteX2" fmla="*/ 1108075 w 1108075"/>
                <a:gd name="connsiteY2" fmla="*/ 0 h 1666875"/>
                <a:gd name="connsiteX3" fmla="*/ 333830 w 1108075"/>
                <a:gd name="connsiteY3" fmla="*/ 1666875 h 1666875"/>
                <a:gd name="connsiteX4" fmla="*/ 0 w 1108075"/>
                <a:gd name="connsiteY4" fmla="*/ 1666875 h 1666875"/>
                <a:gd name="connsiteX0" fmla="*/ 0 w 1108075"/>
                <a:gd name="connsiteY0" fmla="*/ 1795462 h 1795462"/>
                <a:gd name="connsiteX1" fmla="*/ 826632 w 1108075"/>
                <a:gd name="connsiteY1" fmla="*/ 0 h 1795462"/>
                <a:gd name="connsiteX2" fmla="*/ 1108075 w 1108075"/>
                <a:gd name="connsiteY2" fmla="*/ 128587 h 1795462"/>
                <a:gd name="connsiteX3" fmla="*/ 333830 w 1108075"/>
                <a:gd name="connsiteY3" fmla="*/ 1795462 h 1795462"/>
                <a:gd name="connsiteX4" fmla="*/ 0 w 1108075"/>
                <a:gd name="connsiteY4" fmla="*/ 1795462 h 1795462"/>
                <a:gd name="connsiteX0" fmla="*/ 0 w 1100931"/>
                <a:gd name="connsiteY0" fmla="*/ 1795462 h 1795462"/>
                <a:gd name="connsiteX1" fmla="*/ 826632 w 1100931"/>
                <a:gd name="connsiteY1" fmla="*/ 0 h 1795462"/>
                <a:gd name="connsiteX2" fmla="*/ 1100931 w 1100931"/>
                <a:gd name="connsiteY2" fmla="*/ 145255 h 1795462"/>
                <a:gd name="connsiteX3" fmla="*/ 333830 w 1100931"/>
                <a:gd name="connsiteY3" fmla="*/ 1795462 h 1795462"/>
                <a:gd name="connsiteX4" fmla="*/ 0 w 1100931"/>
                <a:gd name="connsiteY4" fmla="*/ 1795462 h 179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31" h="1795462">
                  <a:moveTo>
                    <a:pt x="0" y="1795462"/>
                  </a:moveTo>
                  <a:lnTo>
                    <a:pt x="826632" y="0"/>
                  </a:lnTo>
                  <a:lnTo>
                    <a:pt x="1100931" y="145255"/>
                  </a:lnTo>
                  <a:lnTo>
                    <a:pt x="333830" y="1795462"/>
                  </a:lnTo>
                  <a:lnTo>
                    <a:pt x="0" y="1795462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8" name="平行四辺形 46">
              <a:extLst>
                <a:ext uri="{FF2B5EF4-FFF2-40B4-BE49-F238E27FC236}">
                  <a16:creationId xmlns:a16="http://schemas.microsoft.com/office/drawing/2014/main" id="{9390EDD0-DEA1-4F24-ADE4-07BC56DEB6A9}"/>
                </a:ext>
              </a:extLst>
            </p:cNvPr>
            <p:cNvSpPr/>
            <p:nvPr/>
          </p:nvSpPr>
          <p:spPr>
            <a:xfrm>
              <a:off x="1598710" y="1929879"/>
              <a:ext cx="925825" cy="1523784"/>
            </a:xfrm>
            <a:custGeom>
              <a:avLst/>
              <a:gdLst>
                <a:gd name="connsiteX0" fmla="*/ 0 w 1108075"/>
                <a:gd name="connsiteY0" fmla="*/ 1666875 h 1666875"/>
                <a:gd name="connsiteX1" fmla="*/ 774245 w 1108075"/>
                <a:gd name="connsiteY1" fmla="*/ 0 h 1666875"/>
                <a:gd name="connsiteX2" fmla="*/ 1108075 w 1108075"/>
                <a:gd name="connsiteY2" fmla="*/ 0 h 1666875"/>
                <a:gd name="connsiteX3" fmla="*/ 333830 w 1108075"/>
                <a:gd name="connsiteY3" fmla="*/ 1666875 h 1666875"/>
                <a:gd name="connsiteX4" fmla="*/ 0 w 1108075"/>
                <a:gd name="connsiteY4" fmla="*/ 1666875 h 1666875"/>
                <a:gd name="connsiteX0" fmla="*/ 0 w 1108075"/>
                <a:gd name="connsiteY0" fmla="*/ 1800225 h 1800225"/>
                <a:gd name="connsiteX1" fmla="*/ 809964 w 1108075"/>
                <a:gd name="connsiteY1" fmla="*/ 0 h 1800225"/>
                <a:gd name="connsiteX2" fmla="*/ 1108075 w 1108075"/>
                <a:gd name="connsiteY2" fmla="*/ 133350 h 1800225"/>
                <a:gd name="connsiteX3" fmla="*/ 333830 w 1108075"/>
                <a:gd name="connsiteY3" fmla="*/ 1800225 h 1800225"/>
                <a:gd name="connsiteX4" fmla="*/ 0 w 1108075"/>
                <a:gd name="connsiteY4" fmla="*/ 1800225 h 1800225"/>
                <a:gd name="connsiteX0" fmla="*/ 0 w 1093787"/>
                <a:gd name="connsiteY0" fmla="*/ 1800225 h 1800225"/>
                <a:gd name="connsiteX1" fmla="*/ 809964 w 1093787"/>
                <a:gd name="connsiteY1" fmla="*/ 0 h 1800225"/>
                <a:gd name="connsiteX2" fmla="*/ 1093787 w 1093787"/>
                <a:gd name="connsiteY2" fmla="*/ 150019 h 1800225"/>
                <a:gd name="connsiteX3" fmla="*/ 333830 w 1093787"/>
                <a:gd name="connsiteY3" fmla="*/ 1800225 h 1800225"/>
                <a:gd name="connsiteX4" fmla="*/ 0 w 1093787"/>
                <a:gd name="connsiteY4" fmla="*/ 1800225 h 1800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3787" h="1800225">
                  <a:moveTo>
                    <a:pt x="0" y="1800225"/>
                  </a:moveTo>
                  <a:lnTo>
                    <a:pt x="809964" y="0"/>
                  </a:lnTo>
                  <a:lnTo>
                    <a:pt x="1093787" y="150019"/>
                  </a:lnTo>
                  <a:lnTo>
                    <a:pt x="333830" y="1800225"/>
                  </a:lnTo>
                  <a:lnTo>
                    <a:pt x="0" y="1800225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98318D39-17EF-4E2E-8F8C-17E392267173}"/>
                </a:ext>
              </a:extLst>
            </p:cNvPr>
            <p:cNvSpPr/>
            <p:nvPr/>
          </p:nvSpPr>
          <p:spPr>
            <a:xfrm>
              <a:off x="2395791" y="1974223"/>
              <a:ext cx="112619" cy="1479440"/>
            </a:xfrm>
            <a:custGeom>
              <a:avLst/>
              <a:gdLst>
                <a:gd name="connsiteX0" fmla="*/ 0 w 133050"/>
                <a:gd name="connsiteY0" fmla="*/ 0 h 1666875"/>
                <a:gd name="connsiteX1" fmla="*/ 133050 w 133050"/>
                <a:gd name="connsiteY1" fmla="*/ 0 h 1666875"/>
                <a:gd name="connsiteX2" fmla="*/ 133050 w 133050"/>
                <a:gd name="connsiteY2" fmla="*/ 1666875 h 1666875"/>
                <a:gd name="connsiteX3" fmla="*/ 0 w 133050"/>
                <a:gd name="connsiteY3" fmla="*/ 1666875 h 1666875"/>
                <a:gd name="connsiteX4" fmla="*/ 0 w 133050"/>
                <a:gd name="connsiteY4" fmla="*/ 0 h 1666875"/>
                <a:gd name="connsiteX0" fmla="*/ 0 w 133050"/>
                <a:gd name="connsiteY0" fmla="*/ 0 h 1747837"/>
                <a:gd name="connsiteX1" fmla="*/ 133050 w 133050"/>
                <a:gd name="connsiteY1" fmla="*/ 80962 h 1747837"/>
                <a:gd name="connsiteX2" fmla="*/ 133050 w 133050"/>
                <a:gd name="connsiteY2" fmla="*/ 1747837 h 1747837"/>
                <a:gd name="connsiteX3" fmla="*/ 0 w 133050"/>
                <a:gd name="connsiteY3" fmla="*/ 1747837 h 1747837"/>
                <a:gd name="connsiteX4" fmla="*/ 0 w 133050"/>
                <a:gd name="connsiteY4" fmla="*/ 0 h 174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050" h="1747837">
                  <a:moveTo>
                    <a:pt x="0" y="0"/>
                  </a:moveTo>
                  <a:lnTo>
                    <a:pt x="133050" y="80962"/>
                  </a:lnTo>
                  <a:lnTo>
                    <a:pt x="133050" y="1747837"/>
                  </a:lnTo>
                  <a:lnTo>
                    <a:pt x="0" y="1747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CE6A8B0-70C4-4456-B66B-AC3BBD43EF81}"/>
                </a:ext>
              </a:extLst>
            </p:cNvPr>
            <p:cNvSpPr/>
            <p:nvPr/>
          </p:nvSpPr>
          <p:spPr>
            <a:xfrm>
              <a:off x="2508410" y="2042752"/>
              <a:ext cx="526692" cy="1410911"/>
            </a:xfrm>
            <a:custGeom>
              <a:avLst/>
              <a:gdLst>
                <a:gd name="connsiteX0" fmla="*/ 0 w 457200"/>
                <a:gd name="connsiteY0" fmla="*/ 0 h 1666875"/>
                <a:gd name="connsiteX1" fmla="*/ 11494 w 457200"/>
                <a:gd name="connsiteY1" fmla="*/ 0 h 1666875"/>
                <a:gd name="connsiteX2" fmla="*/ 457200 w 457200"/>
                <a:gd name="connsiteY2" fmla="*/ 445706 h 1666875"/>
                <a:gd name="connsiteX3" fmla="*/ 457200 w 457200"/>
                <a:gd name="connsiteY3" fmla="*/ 1666875 h 1666875"/>
                <a:gd name="connsiteX4" fmla="*/ 0 w 457200"/>
                <a:gd name="connsiteY4" fmla="*/ 1666875 h 1666875"/>
                <a:gd name="connsiteX5" fmla="*/ 0 w 457200"/>
                <a:gd name="connsiteY5" fmla="*/ 0 h 1666875"/>
                <a:gd name="connsiteX0" fmla="*/ 0 w 554726"/>
                <a:gd name="connsiteY0" fmla="*/ 0 h 1666875"/>
                <a:gd name="connsiteX1" fmla="*/ 11494 w 554726"/>
                <a:gd name="connsiteY1" fmla="*/ 0 h 1666875"/>
                <a:gd name="connsiteX2" fmla="*/ 457200 w 554726"/>
                <a:gd name="connsiteY2" fmla="*/ 445706 h 1666875"/>
                <a:gd name="connsiteX3" fmla="*/ 554726 w 554726"/>
                <a:gd name="connsiteY3" fmla="*/ 1666875 h 1666875"/>
                <a:gd name="connsiteX4" fmla="*/ 0 w 554726"/>
                <a:gd name="connsiteY4" fmla="*/ 1666875 h 1666875"/>
                <a:gd name="connsiteX5" fmla="*/ 0 w 554726"/>
                <a:gd name="connsiteY5" fmla="*/ 0 h 1666875"/>
                <a:gd name="connsiteX0" fmla="*/ 0 w 622244"/>
                <a:gd name="connsiteY0" fmla="*/ 0 h 1666875"/>
                <a:gd name="connsiteX1" fmla="*/ 11494 w 622244"/>
                <a:gd name="connsiteY1" fmla="*/ 0 h 1666875"/>
                <a:gd name="connsiteX2" fmla="*/ 457200 w 622244"/>
                <a:gd name="connsiteY2" fmla="*/ 445706 h 1666875"/>
                <a:gd name="connsiteX3" fmla="*/ 622244 w 622244"/>
                <a:gd name="connsiteY3" fmla="*/ 1666875 h 1666875"/>
                <a:gd name="connsiteX4" fmla="*/ 0 w 622244"/>
                <a:gd name="connsiteY4" fmla="*/ 1666875 h 1666875"/>
                <a:gd name="connsiteX5" fmla="*/ 0 w 622244"/>
                <a:gd name="connsiteY5" fmla="*/ 0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2244" h="1666875">
                  <a:moveTo>
                    <a:pt x="0" y="0"/>
                  </a:moveTo>
                  <a:lnTo>
                    <a:pt x="11494" y="0"/>
                  </a:lnTo>
                  <a:cubicBezTo>
                    <a:pt x="257651" y="0"/>
                    <a:pt x="457200" y="199549"/>
                    <a:pt x="457200" y="445706"/>
                  </a:cubicBezTo>
                  <a:lnTo>
                    <a:pt x="622244" y="1666875"/>
                  </a:lnTo>
                  <a:lnTo>
                    <a:pt x="0" y="1666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E6E6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5C2A6650-8A96-4095-A667-C70DC25AF480}"/>
                </a:ext>
              </a:extLst>
            </p:cNvPr>
            <p:cNvSpPr/>
            <p:nvPr/>
          </p:nvSpPr>
          <p:spPr>
            <a:xfrm>
              <a:off x="2596006" y="2403909"/>
              <a:ext cx="230866" cy="230867"/>
            </a:xfrm>
            <a:custGeom>
              <a:avLst/>
              <a:gdLst>
                <a:gd name="connsiteX0" fmla="*/ 373316 w 647700"/>
                <a:gd name="connsiteY0" fmla="*/ 363791 h 647700"/>
                <a:gd name="connsiteX1" fmla="*/ 373316 w 647700"/>
                <a:gd name="connsiteY1" fmla="*/ 549343 h 647700"/>
                <a:gd name="connsiteX2" fmla="*/ 413799 w 647700"/>
                <a:gd name="connsiteY2" fmla="*/ 536776 h 647700"/>
                <a:gd name="connsiteX3" fmla="*/ 550241 w 647700"/>
                <a:gd name="connsiteY3" fmla="*/ 370422 h 647700"/>
                <a:gd name="connsiteX4" fmla="*/ 550910 w 647700"/>
                <a:gd name="connsiteY4" fmla="*/ 363791 h 647700"/>
                <a:gd name="connsiteX5" fmla="*/ 96790 w 647700"/>
                <a:gd name="connsiteY5" fmla="*/ 363791 h 647700"/>
                <a:gd name="connsiteX6" fmla="*/ 97459 w 647700"/>
                <a:gd name="connsiteY6" fmla="*/ 370422 h 647700"/>
                <a:gd name="connsiteX7" fmla="*/ 233901 w 647700"/>
                <a:gd name="connsiteY7" fmla="*/ 536776 h 647700"/>
                <a:gd name="connsiteX8" fmla="*/ 274384 w 647700"/>
                <a:gd name="connsiteY8" fmla="*/ 549343 h 647700"/>
                <a:gd name="connsiteX9" fmla="*/ 274384 w 647700"/>
                <a:gd name="connsiteY9" fmla="*/ 363791 h 647700"/>
                <a:gd name="connsiteX10" fmla="*/ 373316 w 647700"/>
                <a:gd name="connsiteY10" fmla="*/ 98358 h 647700"/>
                <a:gd name="connsiteX11" fmla="*/ 373316 w 647700"/>
                <a:gd name="connsiteY11" fmla="*/ 264859 h 647700"/>
                <a:gd name="connsiteX12" fmla="*/ 546386 w 647700"/>
                <a:gd name="connsiteY12" fmla="*/ 264859 h 647700"/>
                <a:gd name="connsiteX13" fmla="*/ 536776 w 647700"/>
                <a:gd name="connsiteY13" fmla="*/ 233901 h 647700"/>
                <a:gd name="connsiteX14" fmla="*/ 413799 w 647700"/>
                <a:gd name="connsiteY14" fmla="*/ 110924 h 647700"/>
                <a:gd name="connsiteX15" fmla="*/ 274384 w 647700"/>
                <a:gd name="connsiteY15" fmla="*/ 98358 h 647700"/>
                <a:gd name="connsiteX16" fmla="*/ 233901 w 647700"/>
                <a:gd name="connsiteY16" fmla="*/ 110924 h 647700"/>
                <a:gd name="connsiteX17" fmla="*/ 110924 w 647700"/>
                <a:gd name="connsiteY17" fmla="*/ 233901 h 647700"/>
                <a:gd name="connsiteX18" fmla="*/ 101314 w 647700"/>
                <a:gd name="connsiteY18" fmla="*/ 264859 h 647700"/>
                <a:gd name="connsiteX19" fmla="*/ 274384 w 647700"/>
                <a:gd name="connsiteY19" fmla="*/ 264859 h 647700"/>
                <a:gd name="connsiteX20" fmla="*/ 323850 w 647700"/>
                <a:gd name="connsiteY20" fmla="*/ 0 h 647700"/>
                <a:gd name="connsiteX21" fmla="*/ 647700 w 647700"/>
                <a:gd name="connsiteY21" fmla="*/ 323850 h 647700"/>
                <a:gd name="connsiteX22" fmla="*/ 323850 w 647700"/>
                <a:gd name="connsiteY22" fmla="*/ 647700 h 647700"/>
                <a:gd name="connsiteX23" fmla="*/ 0 w 647700"/>
                <a:gd name="connsiteY23" fmla="*/ 323850 h 647700"/>
                <a:gd name="connsiteX24" fmla="*/ 323850 w 647700"/>
                <a:gd name="connsiteY24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47700" h="647700">
                  <a:moveTo>
                    <a:pt x="373316" y="363791"/>
                  </a:moveTo>
                  <a:lnTo>
                    <a:pt x="373316" y="549343"/>
                  </a:lnTo>
                  <a:lnTo>
                    <a:pt x="413799" y="536776"/>
                  </a:lnTo>
                  <a:cubicBezTo>
                    <a:pt x="482916" y="507542"/>
                    <a:pt x="534850" y="445638"/>
                    <a:pt x="550241" y="370422"/>
                  </a:cubicBezTo>
                  <a:lnTo>
                    <a:pt x="550910" y="363791"/>
                  </a:lnTo>
                  <a:close/>
                  <a:moveTo>
                    <a:pt x="96790" y="363791"/>
                  </a:moveTo>
                  <a:lnTo>
                    <a:pt x="97459" y="370422"/>
                  </a:lnTo>
                  <a:cubicBezTo>
                    <a:pt x="112850" y="445638"/>
                    <a:pt x="164784" y="507542"/>
                    <a:pt x="233901" y="536776"/>
                  </a:cubicBezTo>
                  <a:lnTo>
                    <a:pt x="274384" y="549343"/>
                  </a:lnTo>
                  <a:lnTo>
                    <a:pt x="274384" y="363791"/>
                  </a:lnTo>
                  <a:close/>
                  <a:moveTo>
                    <a:pt x="373316" y="98358"/>
                  </a:moveTo>
                  <a:lnTo>
                    <a:pt x="373316" y="264859"/>
                  </a:lnTo>
                  <a:lnTo>
                    <a:pt x="546386" y="264859"/>
                  </a:lnTo>
                  <a:lnTo>
                    <a:pt x="536776" y="233901"/>
                  </a:lnTo>
                  <a:cubicBezTo>
                    <a:pt x="513389" y="178608"/>
                    <a:pt x="469093" y="134311"/>
                    <a:pt x="413799" y="110924"/>
                  </a:cubicBezTo>
                  <a:close/>
                  <a:moveTo>
                    <a:pt x="274384" y="98358"/>
                  </a:moveTo>
                  <a:lnTo>
                    <a:pt x="233901" y="110924"/>
                  </a:lnTo>
                  <a:cubicBezTo>
                    <a:pt x="178608" y="134311"/>
                    <a:pt x="134311" y="178608"/>
                    <a:pt x="110924" y="233901"/>
                  </a:cubicBezTo>
                  <a:lnTo>
                    <a:pt x="101314" y="264859"/>
                  </a:lnTo>
                  <a:lnTo>
                    <a:pt x="274384" y="264859"/>
                  </a:lnTo>
                  <a:close/>
                  <a:moveTo>
                    <a:pt x="323850" y="0"/>
                  </a:moveTo>
                  <a:cubicBezTo>
                    <a:pt x="502707" y="0"/>
                    <a:pt x="647700" y="144993"/>
                    <a:pt x="647700" y="323850"/>
                  </a:cubicBezTo>
                  <a:cubicBezTo>
                    <a:pt x="647700" y="502707"/>
                    <a:pt x="502707" y="647700"/>
                    <a:pt x="323850" y="647700"/>
                  </a:cubicBezTo>
                  <a:cubicBezTo>
                    <a:pt x="144993" y="647700"/>
                    <a:pt x="0" y="502707"/>
                    <a:pt x="0" y="323850"/>
                  </a:cubicBezTo>
                  <a:cubicBezTo>
                    <a:pt x="0" y="144993"/>
                    <a:pt x="144993" y="0"/>
                    <a:pt x="323850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6A7DDE8C-C6CE-4263-B95B-D5A76148F27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黒豚</a:t>
            </a:r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B5D61488-5B17-4774-8F65-318F46BA058F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焼酎</a:t>
            </a: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4E675389-6FB6-4FAE-BC1F-AF97092BE111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鹿児島牛</a:t>
            </a: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15FF73B3-4333-4524-9962-53C5D00F8586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桜島大根</a:t>
            </a: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1788F255-BE15-49BB-A051-31DF909623D7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うなぎ</a:t>
            </a: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8287B8AF-57A6-4F9E-8C6C-698D7B0E5AA7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鹿児島県と言えば・・・</a:t>
            </a:r>
          </a:p>
        </p:txBody>
      </p: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B7C65F8E-3808-4591-B196-022DC7A9C6F8}"/>
              </a:ext>
            </a:extLst>
          </p:cNvPr>
          <p:cNvGrpSpPr/>
          <p:nvPr/>
        </p:nvGrpSpPr>
        <p:grpSpPr>
          <a:xfrm>
            <a:off x="804807" y="1657807"/>
            <a:ext cx="2385226" cy="1392616"/>
            <a:chOff x="4744755" y="4181108"/>
            <a:chExt cx="2017569" cy="1177959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1BEEE1E4-58FD-4DD5-A65D-C08F33D30521}"/>
                </a:ext>
              </a:extLst>
            </p:cNvPr>
            <p:cNvGrpSpPr/>
            <p:nvPr/>
          </p:nvGrpSpPr>
          <p:grpSpPr>
            <a:xfrm>
              <a:off x="4744755" y="4181108"/>
              <a:ext cx="2017569" cy="1177959"/>
              <a:chOff x="3054087" y="1198921"/>
              <a:chExt cx="3542175" cy="2068101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EFD97EA-7A0B-4C7C-865E-0FEE7BF53044}"/>
                  </a:ext>
                </a:extLst>
              </p:cNvPr>
              <p:cNvSpPr/>
              <p:nvPr/>
            </p:nvSpPr>
            <p:spPr>
              <a:xfrm>
                <a:off x="4012897" y="3117945"/>
                <a:ext cx="246520" cy="149077"/>
              </a:xfrm>
              <a:custGeom>
                <a:avLst/>
                <a:gdLst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43337 w 376240"/>
                  <a:gd name="connsiteY6" fmla="*/ 225872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43337 w 376240"/>
                  <a:gd name="connsiteY6" fmla="*/ 225872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14762 w 376240"/>
                  <a:gd name="connsiteY6" fmla="*/ 223491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45242 w 376240"/>
                  <a:gd name="connsiteY5" fmla="*/ 170680 h 227523"/>
                  <a:gd name="connsiteX6" fmla="*/ 214762 w 376240"/>
                  <a:gd name="connsiteY6" fmla="*/ 223491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240" h="227523">
                    <a:moveTo>
                      <a:pt x="125882" y="0"/>
                    </a:moveTo>
                    <a:lnTo>
                      <a:pt x="376240" y="0"/>
                    </a:lnTo>
                    <a:lnTo>
                      <a:pt x="370046" y="49721"/>
                    </a:lnTo>
                    <a:cubicBezTo>
                      <a:pt x="370846" y="108988"/>
                      <a:pt x="371647" y="168256"/>
                      <a:pt x="372446" y="227523"/>
                    </a:cubicBezTo>
                    <a:lnTo>
                      <a:pt x="261462" y="226104"/>
                    </a:lnTo>
                    <a:cubicBezTo>
                      <a:pt x="258437" y="201279"/>
                      <a:pt x="253025" y="171115"/>
                      <a:pt x="245242" y="170680"/>
                    </a:cubicBezTo>
                    <a:cubicBezTo>
                      <a:pt x="237459" y="170245"/>
                      <a:pt x="217778" y="198744"/>
                      <a:pt x="214762" y="223491"/>
                    </a:cubicBezTo>
                    <a:lnTo>
                      <a:pt x="0" y="222760"/>
                    </a:lnTo>
                    <a:lnTo>
                      <a:pt x="130652" y="38289"/>
                    </a:lnTo>
                    <a:lnTo>
                      <a:pt x="125882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8D1902B-AC24-42E0-8D74-583F505DAE50}"/>
                  </a:ext>
                </a:extLst>
              </p:cNvPr>
              <p:cNvSpPr/>
              <p:nvPr/>
            </p:nvSpPr>
            <p:spPr>
              <a:xfrm>
                <a:off x="3989571" y="2321511"/>
                <a:ext cx="369066" cy="796433"/>
              </a:xfrm>
              <a:custGeom>
                <a:avLst/>
                <a:gdLst>
                  <a:gd name="connsiteX0" fmla="*/ 0 w 553219"/>
                  <a:gd name="connsiteY0" fmla="*/ 0 h 1215521"/>
                  <a:gd name="connsiteX1" fmla="*/ 553219 w 553219"/>
                  <a:gd name="connsiteY1" fmla="*/ 0 h 1215521"/>
                  <a:gd name="connsiteX2" fmla="*/ 401788 w 553219"/>
                  <a:gd name="connsiteY2" fmla="*/ 1215521 h 1215521"/>
                  <a:gd name="connsiteX3" fmla="*/ 151430 w 553219"/>
                  <a:gd name="connsiteY3" fmla="*/ 1215521 h 1215521"/>
                  <a:gd name="connsiteX4" fmla="*/ 0 w 553219"/>
                  <a:gd name="connsiteY4" fmla="*/ 0 h 1215521"/>
                  <a:gd name="connsiteX0" fmla="*/ 0 w 553219"/>
                  <a:gd name="connsiteY0" fmla="*/ 0 h 1215521"/>
                  <a:gd name="connsiteX1" fmla="*/ 553219 w 553219"/>
                  <a:gd name="connsiteY1" fmla="*/ 0 h 1215521"/>
                  <a:gd name="connsiteX2" fmla="*/ 378567 w 553219"/>
                  <a:gd name="connsiteY2" fmla="*/ 654516 h 1215521"/>
                  <a:gd name="connsiteX3" fmla="*/ 401788 w 553219"/>
                  <a:gd name="connsiteY3" fmla="*/ 1215521 h 1215521"/>
                  <a:gd name="connsiteX4" fmla="*/ 151430 w 553219"/>
                  <a:gd name="connsiteY4" fmla="*/ 1215521 h 1215521"/>
                  <a:gd name="connsiteX5" fmla="*/ 0 w 553219"/>
                  <a:gd name="connsiteY5" fmla="*/ 0 h 1215521"/>
                  <a:gd name="connsiteX0" fmla="*/ 10053 w 563272"/>
                  <a:gd name="connsiteY0" fmla="*/ 0 h 1215521"/>
                  <a:gd name="connsiteX1" fmla="*/ 563272 w 563272"/>
                  <a:gd name="connsiteY1" fmla="*/ 0 h 1215521"/>
                  <a:gd name="connsiteX2" fmla="*/ 388620 w 563272"/>
                  <a:gd name="connsiteY2" fmla="*/ 654516 h 1215521"/>
                  <a:gd name="connsiteX3" fmla="*/ 411841 w 563272"/>
                  <a:gd name="connsiteY3" fmla="*/ 1215521 h 1215521"/>
                  <a:gd name="connsiteX4" fmla="*/ 161483 w 563272"/>
                  <a:gd name="connsiteY4" fmla="*/ 1215521 h 1215521"/>
                  <a:gd name="connsiteX5" fmla="*/ 0 w 563272"/>
                  <a:gd name="connsiteY5" fmla="*/ 662136 h 1215521"/>
                  <a:gd name="connsiteX6" fmla="*/ 10053 w 563272"/>
                  <a:gd name="connsiteY6" fmla="*/ 0 h 1215521"/>
                  <a:gd name="connsiteX0" fmla="*/ 10053 w 563272"/>
                  <a:gd name="connsiteY0" fmla="*/ 0 h 1215521"/>
                  <a:gd name="connsiteX1" fmla="*/ 563272 w 563272"/>
                  <a:gd name="connsiteY1" fmla="*/ 0 h 1215521"/>
                  <a:gd name="connsiteX2" fmla="*/ 388620 w 563272"/>
                  <a:gd name="connsiteY2" fmla="*/ 654516 h 1215521"/>
                  <a:gd name="connsiteX3" fmla="*/ 411841 w 563272"/>
                  <a:gd name="connsiteY3" fmla="*/ 1215521 h 1215521"/>
                  <a:gd name="connsiteX4" fmla="*/ 161483 w 563272"/>
                  <a:gd name="connsiteY4" fmla="*/ 1215521 h 1215521"/>
                  <a:gd name="connsiteX5" fmla="*/ 0 w 563272"/>
                  <a:gd name="connsiteY5" fmla="*/ 662136 h 1215521"/>
                  <a:gd name="connsiteX6" fmla="*/ 10053 w 563272"/>
                  <a:gd name="connsiteY6" fmla="*/ 0 h 1215521"/>
                  <a:gd name="connsiteX0" fmla="*/ 10053 w 563272"/>
                  <a:gd name="connsiteY0" fmla="*/ 0 h 1215521"/>
                  <a:gd name="connsiteX1" fmla="*/ 563272 w 563272"/>
                  <a:gd name="connsiteY1" fmla="*/ 0 h 1215521"/>
                  <a:gd name="connsiteX2" fmla="*/ 388620 w 563272"/>
                  <a:gd name="connsiteY2" fmla="*/ 654516 h 1215521"/>
                  <a:gd name="connsiteX3" fmla="*/ 411841 w 563272"/>
                  <a:gd name="connsiteY3" fmla="*/ 1215521 h 1215521"/>
                  <a:gd name="connsiteX4" fmla="*/ 161483 w 563272"/>
                  <a:gd name="connsiteY4" fmla="*/ 1215521 h 1215521"/>
                  <a:gd name="connsiteX5" fmla="*/ 0 w 563272"/>
                  <a:gd name="connsiteY5" fmla="*/ 662136 h 1215521"/>
                  <a:gd name="connsiteX6" fmla="*/ 10053 w 563272"/>
                  <a:gd name="connsiteY6" fmla="*/ 0 h 1215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3272" h="1215521">
                    <a:moveTo>
                      <a:pt x="10053" y="0"/>
                    </a:moveTo>
                    <a:lnTo>
                      <a:pt x="563272" y="0"/>
                    </a:lnTo>
                    <a:cubicBezTo>
                      <a:pt x="538075" y="220712"/>
                      <a:pt x="413817" y="433804"/>
                      <a:pt x="388620" y="654516"/>
                    </a:cubicBezTo>
                    <a:lnTo>
                      <a:pt x="411841" y="1215521"/>
                    </a:lnTo>
                    <a:lnTo>
                      <a:pt x="161483" y="1215521"/>
                    </a:lnTo>
                    <a:cubicBezTo>
                      <a:pt x="135595" y="1028519"/>
                      <a:pt x="79228" y="849138"/>
                      <a:pt x="0" y="662136"/>
                    </a:cubicBezTo>
                    <a:cubicBezTo>
                      <a:pt x="33831" y="441424"/>
                      <a:pt x="6702" y="220712"/>
                      <a:pt x="1005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F7BD1EB6-BD1D-4E8D-B7C9-15B34D20589A}"/>
                  </a:ext>
                </a:extLst>
              </p:cNvPr>
              <p:cNvSpPr/>
              <p:nvPr/>
            </p:nvSpPr>
            <p:spPr>
              <a:xfrm rot="10800000" flipV="1">
                <a:off x="5373429" y="3117943"/>
                <a:ext cx="263302" cy="149078"/>
              </a:xfrm>
              <a:custGeom>
                <a:avLst/>
                <a:gdLst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39304 w 401854"/>
                  <a:gd name="connsiteY6" fmla="*/ 225808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39304 w 401854"/>
                  <a:gd name="connsiteY6" fmla="*/ 225808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63117 w 401854"/>
                  <a:gd name="connsiteY6" fmla="*/ 223427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1854" h="227524">
                    <a:moveTo>
                      <a:pt x="252910" y="0"/>
                    </a:moveTo>
                    <a:lnTo>
                      <a:pt x="1417" y="0"/>
                    </a:lnTo>
                    <a:lnTo>
                      <a:pt x="9872" y="21148"/>
                    </a:lnTo>
                    <a:lnTo>
                      <a:pt x="0" y="227524"/>
                    </a:lnTo>
                    <a:lnTo>
                      <a:pt x="119747" y="226049"/>
                    </a:lnTo>
                    <a:cubicBezTo>
                      <a:pt x="123011" y="200242"/>
                      <a:pt x="122312" y="149066"/>
                      <a:pt x="129540" y="148629"/>
                    </a:cubicBezTo>
                    <a:cubicBezTo>
                      <a:pt x="136768" y="148192"/>
                      <a:pt x="159862" y="197701"/>
                      <a:pt x="163117" y="223427"/>
                    </a:cubicBezTo>
                    <a:lnTo>
                      <a:pt x="401854" y="222573"/>
                    </a:lnTo>
                    <a:lnTo>
                      <a:pt x="256490" y="24823"/>
                    </a:lnTo>
                    <a:lnTo>
                      <a:pt x="25291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7FDE3608-C38C-425D-A4B2-FBFCC3B493C9}"/>
                  </a:ext>
                </a:extLst>
              </p:cNvPr>
              <p:cNvSpPr/>
              <p:nvPr/>
            </p:nvSpPr>
            <p:spPr>
              <a:xfrm rot="10800000" flipV="1">
                <a:off x="5385552" y="2165492"/>
                <a:ext cx="508619" cy="952452"/>
              </a:xfrm>
              <a:custGeom>
                <a:avLst/>
                <a:gdLst>
                  <a:gd name="connsiteX0" fmla="*/ 776258 w 776258"/>
                  <a:gd name="connsiteY0" fmla="*/ 0 h 1453639"/>
                  <a:gd name="connsiteX1" fmla="*/ 0 w 776258"/>
                  <a:gd name="connsiteY1" fmla="*/ 0 h 1453639"/>
                  <a:gd name="connsiteX2" fmla="*/ 178610 w 776258"/>
                  <a:gd name="connsiteY2" fmla="*/ 914123 h 1453639"/>
                  <a:gd name="connsiteX3" fmla="*/ 394323 w 776258"/>
                  <a:gd name="connsiteY3" fmla="*/ 1453639 h 1453639"/>
                  <a:gd name="connsiteX4" fmla="*/ 645816 w 776258"/>
                  <a:gd name="connsiteY4" fmla="*/ 1453639 h 1453639"/>
                  <a:gd name="connsiteX5" fmla="*/ 573063 w 776258"/>
                  <a:gd name="connsiteY5" fmla="*/ 949216 h 1453639"/>
                  <a:gd name="connsiteX6" fmla="*/ 574935 w 776258"/>
                  <a:gd name="connsiteY6" fmla="*/ 949216 h 1453639"/>
                  <a:gd name="connsiteX7" fmla="*/ 776258 w 776258"/>
                  <a:gd name="connsiteY7" fmla="*/ 0 h 1453639"/>
                  <a:gd name="connsiteX0" fmla="*/ 776258 w 776258"/>
                  <a:gd name="connsiteY0" fmla="*/ 0 h 1453639"/>
                  <a:gd name="connsiteX1" fmla="*/ 0 w 776258"/>
                  <a:gd name="connsiteY1" fmla="*/ 0 h 1453639"/>
                  <a:gd name="connsiteX2" fmla="*/ 178610 w 776258"/>
                  <a:gd name="connsiteY2" fmla="*/ 914123 h 1453639"/>
                  <a:gd name="connsiteX3" fmla="*/ 394323 w 776258"/>
                  <a:gd name="connsiteY3" fmla="*/ 1453639 h 1453639"/>
                  <a:gd name="connsiteX4" fmla="*/ 645816 w 776258"/>
                  <a:gd name="connsiteY4" fmla="*/ 1453639 h 1453639"/>
                  <a:gd name="connsiteX5" fmla="*/ 573063 w 776258"/>
                  <a:gd name="connsiteY5" fmla="*/ 949216 h 1453639"/>
                  <a:gd name="connsiteX6" fmla="*/ 574935 w 776258"/>
                  <a:gd name="connsiteY6" fmla="*/ 949216 h 1453639"/>
                  <a:gd name="connsiteX7" fmla="*/ 776258 w 776258"/>
                  <a:gd name="connsiteY7" fmla="*/ 0 h 1453639"/>
                  <a:gd name="connsiteX0" fmla="*/ 776258 w 776258"/>
                  <a:gd name="connsiteY0" fmla="*/ 0 h 1453639"/>
                  <a:gd name="connsiteX1" fmla="*/ 0 w 776258"/>
                  <a:gd name="connsiteY1" fmla="*/ 0 h 1453639"/>
                  <a:gd name="connsiteX2" fmla="*/ 178610 w 776258"/>
                  <a:gd name="connsiteY2" fmla="*/ 914123 h 1453639"/>
                  <a:gd name="connsiteX3" fmla="*/ 394323 w 776258"/>
                  <a:gd name="connsiteY3" fmla="*/ 1453639 h 1453639"/>
                  <a:gd name="connsiteX4" fmla="*/ 645816 w 776258"/>
                  <a:gd name="connsiteY4" fmla="*/ 1453639 h 1453639"/>
                  <a:gd name="connsiteX5" fmla="*/ 573063 w 776258"/>
                  <a:gd name="connsiteY5" fmla="*/ 949216 h 1453639"/>
                  <a:gd name="connsiteX6" fmla="*/ 776258 w 776258"/>
                  <a:gd name="connsiteY6" fmla="*/ 0 h 1453639"/>
                  <a:gd name="connsiteX0" fmla="*/ 776258 w 776258"/>
                  <a:gd name="connsiteY0" fmla="*/ 0 h 1453639"/>
                  <a:gd name="connsiteX1" fmla="*/ 0 w 776258"/>
                  <a:gd name="connsiteY1" fmla="*/ 0 h 1453639"/>
                  <a:gd name="connsiteX2" fmla="*/ 178610 w 776258"/>
                  <a:gd name="connsiteY2" fmla="*/ 914123 h 1453639"/>
                  <a:gd name="connsiteX3" fmla="*/ 394323 w 776258"/>
                  <a:gd name="connsiteY3" fmla="*/ 1453639 h 1453639"/>
                  <a:gd name="connsiteX4" fmla="*/ 645816 w 776258"/>
                  <a:gd name="connsiteY4" fmla="*/ 1453639 h 1453639"/>
                  <a:gd name="connsiteX5" fmla="*/ 573063 w 776258"/>
                  <a:gd name="connsiteY5" fmla="*/ 949216 h 1453639"/>
                  <a:gd name="connsiteX6" fmla="*/ 776258 w 776258"/>
                  <a:gd name="connsiteY6" fmla="*/ 0 h 1453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6258" h="1453639">
                    <a:moveTo>
                      <a:pt x="776258" y="0"/>
                    </a:moveTo>
                    <a:lnTo>
                      <a:pt x="0" y="0"/>
                    </a:lnTo>
                    <a:lnTo>
                      <a:pt x="178610" y="914123"/>
                    </a:lnTo>
                    <a:cubicBezTo>
                      <a:pt x="312427" y="1117775"/>
                      <a:pt x="322419" y="1273800"/>
                      <a:pt x="394323" y="1453639"/>
                    </a:cubicBezTo>
                    <a:lnTo>
                      <a:pt x="645816" y="1453639"/>
                    </a:lnTo>
                    <a:cubicBezTo>
                      <a:pt x="621565" y="1285498"/>
                      <a:pt x="528258" y="1210225"/>
                      <a:pt x="573063" y="949216"/>
                    </a:cubicBezTo>
                    <a:lnTo>
                      <a:pt x="776258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楕円 9">
                <a:extLst>
                  <a:ext uri="{FF2B5EF4-FFF2-40B4-BE49-F238E27FC236}">
                    <a16:creationId xmlns:a16="http://schemas.microsoft.com/office/drawing/2014/main" id="{ACB3D00B-F815-4D79-B836-956AC69B653E}"/>
                  </a:ext>
                </a:extLst>
              </p:cNvPr>
              <p:cNvSpPr/>
              <p:nvPr/>
            </p:nvSpPr>
            <p:spPr>
              <a:xfrm rot="18000000">
                <a:off x="3203868" y="1235742"/>
                <a:ext cx="269134" cy="568695"/>
              </a:xfrm>
              <a:custGeom>
                <a:avLst/>
                <a:gdLst>
                  <a:gd name="connsiteX0" fmla="*/ 0 w 419100"/>
                  <a:gd name="connsiteY0" fmla="*/ 121444 h 242887"/>
                  <a:gd name="connsiteX1" fmla="*/ 209550 w 419100"/>
                  <a:gd name="connsiteY1" fmla="*/ 0 h 242887"/>
                  <a:gd name="connsiteX2" fmla="*/ 419100 w 419100"/>
                  <a:gd name="connsiteY2" fmla="*/ 121444 h 242887"/>
                  <a:gd name="connsiteX3" fmla="*/ 209550 w 419100"/>
                  <a:gd name="connsiteY3" fmla="*/ 242888 h 242887"/>
                  <a:gd name="connsiteX4" fmla="*/ 0 w 419100"/>
                  <a:gd name="connsiteY4" fmla="*/ 121444 h 242887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673894 h 795338"/>
                  <a:gd name="connsiteX1" fmla="*/ 204788 w 419100"/>
                  <a:gd name="connsiteY1" fmla="*/ 0 h 795338"/>
                  <a:gd name="connsiteX2" fmla="*/ 419100 w 419100"/>
                  <a:gd name="connsiteY2" fmla="*/ 673894 h 795338"/>
                  <a:gd name="connsiteX3" fmla="*/ 209550 w 419100"/>
                  <a:gd name="connsiteY3" fmla="*/ 795338 h 795338"/>
                  <a:gd name="connsiteX4" fmla="*/ 0 w 419100"/>
                  <a:gd name="connsiteY4" fmla="*/ 673894 h 795338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-1 w 451740"/>
                  <a:gd name="connsiteY0" fmla="*/ 633774 h 784464"/>
                  <a:gd name="connsiteX1" fmla="*/ 329739 w 451740"/>
                  <a:gd name="connsiteY1" fmla="*/ 0 h 784464"/>
                  <a:gd name="connsiteX2" fmla="*/ 451740 w 451740"/>
                  <a:gd name="connsiteY2" fmla="*/ 663020 h 784464"/>
                  <a:gd name="connsiteX3" fmla="*/ 242190 w 451740"/>
                  <a:gd name="connsiteY3" fmla="*/ 784464 h 784464"/>
                  <a:gd name="connsiteX4" fmla="*/ -1 w 451740"/>
                  <a:gd name="connsiteY4" fmla="*/ 633774 h 78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740" h="784464">
                    <a:moveTo>
                      <a:pt x="-1" y="633774"/>
                    </a:moveTo>
                    <a:cubicBezTo>
                      <a:pt x="-1" y="566702"/>
                      <a:pt x="177019" y="7611"/>
                      <a:pt x="329739" y="0"/>
                    </a:cubicBezTo>
                    <a:cubicBezTo>
                      <a:pt x="445470" y="0"/>
                      <a:pt x="167601" y="432545"/>
                      <a:pt x="451740" y="663020"/>
                    </a:cubicBezTo>
                    <a:cubicBezTo>
                      <a:pt x="451740" y="730092"/>
                      <a:pt x="357921" y="784464"/>
                      <a:pt x="242190" y="784464"/>
                    </a:cubicBezTo>
                    <a:cubicBezTo>
                      <a:pt x="126459" y="784464"/>
                      <a:pt x="-1" y="700846"/>
                      <a:pt x="-1" y="63377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4533003A-6B11-4D7C-9A2D-C12D78BABBD3}"/>
                  </a:ext>
                </a:extLst>
              </p:cNvPr>
              <p:cNvSpPr/>
              <p:nvPr/>
            </p:nvSpPr>
            <p:spPr>
              <a:xfrm>
                <a:off x="3144826" y="2147945"/>
                <a:ext cx="171654" cy="258330"/>
              </a:xfrm>
              <a:custGeom>
                <a:avLst/>
                <a:gdLst>
                  <a:gd name="connsiteX0" fmla="*/ 67131 w 261980"/>
                  <a:gd name="connsiteY0" fmla="*/ 27 h 394265"/>
                  <a:gd name="connsiteX1" fmla="*/ 160986 w 261980"/>
                  <a:gd name="connsiteY1" fmla="*/ 16199 h 394265"/>
                  <a:gd name="connsiteX2" fmla="*/ 189403 w 261980"/>
                  <a:gd name="connsiteY2" fmla="*/ 8121 h 394265"/>
                  <a:gd name="connsiteX3" fmla="*/ 215806 w 261980"/>
                  <a:gd name="connsiteY3" fmla="*/ 55931 h 394265"/>
                  <a:gd name="connsiteX4" fmla="*/ 252999 w 261980"/>
                  <a:gd name="connsiteY4" fmla="*/ 172420 h 394265"/>
                  <a:gd name="connsiteX5" fmla="*/ 261101 w 261980"/>
                  <a:gd name="connsiteY5" fmla="*/ 294434 h 394265"/>
                  <a:gd name="connsiteX6" fmla="*/ 240954 w 261980"/>
                  <a:gd name="connsiteY6" fmla="*/ 394265 h 394265"/>
                  <a:gd name="connsiteX7" fmla="*/ 237302 w 261980"/>
                  <a:gd name="connsiteY7" fmla="*/ 393617 h 394265"/>
                  <a:gd name="connsiteX8" fmla="*/ 109844 w 261980"/>
                  <a:gd name="connsiteY8" fmla="*/ 354469 h 394265"/>
                  <a:gd name="connsiteX9" fmla="*/ 24119 w 261980"/>
                  <a:gd name="connsiteY9" fmla="*/ 12747 h 394265"/>
                  <a:gd name="connsiteX10" fmla="*/ 67131 w 261980"/>
                  <a:gd name="connsiteY10" fmla="*/ 27 h 39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980" h="394265">
                    <a:moveTo>
                      <a:pt x="67131" y="27"/>
                    </a:moveTo>
                    <a:cubicBezTo>
                      <a:pt x="97021" y="917"/>
                      <a:pt x="116678" y="23613"/>
                      <a:pt x="160986" y="16199"/>
                    </a:cubicBezTo>
                    <a:lnTo>
                      <a:pt x="189403" y="8121"/>
                    </a:lnTo>
                    <a:lnTo>
                      <a:pt x="215806" y="55931"/>
                    </a:lnTo>
                    <a:cubicBezTo>
                      <a:pt x="232133" y="90806"/>
                      <a:pt x="244966" y="130120"/>
                      <a:pt x="252999" y="172420"/>
                    </a:cubicBezTo>
                    <a:cubicBezTo>
                      <a:pt x="261032" y="214720"/>
                      <a:pt x="263506" y="256002"/>
                      <a:pt x="261101" y="294434"/>
                    </a:cubicBezTo>
                    <a:lnTo>
                      <a:pt x="240954" y="394265"/>
                    </a:lnTo>
                    <a:lnTo>
                      <a:pt x="237302" y="393617"/>
                    </a:lnTo>
                    <a:cubicBezTo>
                      <a:pt x="178491" y="384493"/>
                      <a:pt x="131276" y="378672"/>
                      <a:pt x="109844" y="354469"/>
                    </a:cubicBezTo>
                    <a:cubicBezTo>
                      <a:pt x="52693" y="289928"/>
                      <a:pt x="-45732" y="52522"/>
                      <a:pt x="24119" y="12747"/>
                    </a:cubicBezTo>
                    <a:cubicBezTo>
                      <a:pt x="41582" y="2803"/>
                      <a:pt x="55175" y="-329"/>
                      <a:pt x="67131" y="27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DF36E27F-A996-4F6C-B99E-34E478C3F9C9}"/>
                  </a:ext>
                </a:extLst>
              </p:cNvPr>
              <p:cNvSpPr/>
              <p:nvPr/>
            </p:nvSpPr>
            <p:spPr>
              <a:xfrm rot="18900000">
                <a:off x="6343822" y="1284630"/>
                <a:ext cx="252440" cy="426240"/>
              </a:xfrm>
              <a:custGeom>
                <a:avLst/>
                <a:gdLst>
                  <a:gd name="connsiteX0" fmla="*/ 47010 w 310365"/>
                  <a:gd name="connsiteY0" fmla="*/ 0 h 524045"/>
                  <a:gd name="connsiteX1" fmla="*/ 84105 w 310365"/>
                  <a:gd name="connsiteY1" fmla="*/ 3739 h 524045"/>
                  <a:gd name="connsiteX2" fmla="*/ 310365 w 310365"/>
                  <a:gd name="connsiteY2" fmla="*/ 281351 h 524045"/>
                  <a:gd name="connsiteX3" fmla="*/ 185430 w 310365"/>
                  <a:gd name="connsiteY3" fmla="*/ 516325 h 524045"/>
                  <a:gd name="connsiteX4" fmla="*/ 171207 w 310365"/>
                  <a:gd name="connsiteY4" fmla="*/ 524045 h 524045"/>
                  <a:gd name="connsiteX5" fmla="*/ 178828 w 310365"/>
                  <a:gd name="connsiteY5" fmla="*/ 518907 h 524045"/>
                  <a:gd name="connsiteX6" fmla="*/ 243691 w 310365"/>
                  <a:gd name="connsiteY6" fmla="*/ 362314 h 524045"/>
                  <a:gd name="connsiteX7" fmla="*/ 22234 w 310365"/>
                  <a:gd name="connsiteY7" fmla="*/ 140858 h 524045"/>
                  <a:gd name="connsiteX8" fmla="*/ 0 w 310365"/>
                  <a:gd name="connsiteY8" fmla="*/ 143100 h 524045"/>
                  <a:gd name="connsiteX9" fmla="*/ 999 w 310365"/>
                  <a:gd name="connsiteY9" fmla="*/ 132448 h 524045"/>
                  <a:gd name="connsiteX10" fmla="*/ 28882 w 310365"/>
                  <a:gd name="connsiteY10" fmla="*/ 35899 h 52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0365" h="524045">
                    <a:moveTo>
                      <a:pt x="47010" y="0"/>
                    </a:moveTo>
                    <a:lnTo>
                      <a:pt x="84105" y="3739"/>
                    </a:lnTo>
                    <a:cubicBezTo>
                      <a:pt x="213231" y="30162"/>
                      <a:pt x="310365" y="144414"/>
                      <a:pt x="310365" y="281351"/>
                    </a:cubicBezTo>
                    <a:cubicBezTo>
                      <a:pt x="310365" y="379164"/>
                      <a:pt x="260807" y="465402"/>
                      <a:pt x="185430" y="516325"/>
                    </a:cubicBezTo>
                    <a:lnTo>
                      <a:pt x="171207" y="524045"/>
                    </a:lnTo>
                    <a:lnTo>
                      <a:pt x="178828" y="518907"/>
                    </a:lnTo>
                    <a:cubicBezTo>
                      <a:pt x="218904" y="478832"/>
                      <a:pt x="243691" y="423468"/>
                      <a:pt x="243691" y="362314"/>
                    </a:cubicBezTo>
                    <a:cubicBezTo>
                      <a:pt x="243691" y="240007"/>
                      <a:pt x="144541" y="140858"/>
                      <a:pt x="22234" y="140858"/>
                    </a:cubicBezTo>
                    <a:lnTo>
                      <a:pt x="0" y="143100"/>
                    </a:lnTo>
                    <a:lnTo>
                      <a:pt x="999" y="132448"/>
                    </a:lnTo>
                    <a:cubicBezTo>
                      <a:pt x="7373" y="98965"/>
                      <a:pt x="16774" y="66667"/>
                      <a:pt x="28882" y="358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B81F66B8-DD3F-4AF0-9FF1-8FB29B84CC62}"/>
                  </a:ext>
                </a:extLst>
              </p:cNvPr>
              <p:cNvSpPr/>
              <p:nvPr/>
            </p:nvSpPr>
            <p:spPr>
              <a:xfrm rot="10800000" flipV="1">
                <a:off x="5623067" y="3117943"/>
                <a:ext cx="263302" cy="149078"/>
              </a:xfrm>
              <a:custGeom>
                <a:avLst/>
                <a:gdLst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39304 w 401854"/>
                  <a:gd name="connsiteY6" fmla="*/ 225808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39304 w 401854"/>
                  <a:gd name="connsiteY6" fmla="*/ 225808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  <a:gd name="connsiteX0" fmla="*/ 252910 w 401854"/>
                  <a:gd name="connsiteY0" fmla="*/ 0 h 227524"/>
                  <a:gd name="connsiteX1" fmla="*/ 1417 w 401854"/>
                  <a:gd name="connsiteY1" fmla="*/ 0 h 227524"/>
                  <a:gd name="connsiteX2" fmla="*/ 9872 w 401854"/>
                  <a:gd name="connsiteY2" fmla="*/ 21148 h 227524"/>
                  <a:gd name="connsiteX3" fmla="*/ 0 w 401854"/>
                  <a:gd name="connsiteY3" fmla="*/ 227524 h 227524"/>
                  <a:gd name="connsiteX4" fmla="*/ 119747 w 401854"/>
                  <a:gd name="connsiteY4" fmla="*/ 226049 h 227524"/>
                  <a:gd name="connsiteX5" fmla="*/ 129540 w 401854"/>
                  <a:gd name="connsiteY5" fmla="*/ 148629 h 227524"/>
                  <a:gd name="connsiteX6" fmla="*/ 163117 w 401854"/>
                  <a:gd name="connsiteY6" fmla="*/ 223427 h 227524"/>
                  <a:gd name="connsiteX7" fmla="*/ 401854 w 401854"/>
                  <a:gd name="connsiteY7" fmla="*/ 222573 h 227524"/>
                  <a:gd name="connsiteX8" fmla="*/ 256490 w 401854"/>
                  <a:gd name="connsiteY8" fmla="*/ 24823 h 227524"/>
                  <a:gd name="connsiteX9" fmla="*/ 252910 w 401854"/>
                  <a:gd name="connsiteY9" fmla="*/ 0 h 227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1854" h="227524">
                    <a:moveTo>
                      <a:pt x="252910" y="0"/>
                    </a:moveTo>
                    <a:lnTo>
                      <a:pt x="1417" y="0"/>
                    </a:lnTo>
                    <a:lnTo>
                      <a:pt x="9872" y="21148"/>
                    </a:lnTo>
                    <a:lnTo>
                      <a:pt x="0" y="227524"/>
                    </a:lnTo>
                    <a:lnTo>
                      <a:pt x="119747" y="226049"/>
                    </a:lnTo>
                    <a:cubicBezTo>
                      <a:pt x="123011" y="200242"/>
                      <a:pt x="122312" y="149066"/>
                      <a:pt x="129540" y="148629"/>
                    </a:cubicBezTo>
                    <a:cubicBezTo>
                      <a:pt x="136768" y="148192"/>
                      <a:pt x="159862" y="197701"/>
                      <a:pt x="163117" y="223427"/>
                    </a:cubicBezTo>
                    <a:lnTo>
                      <a:pt x="401854" y="222573"/>
                    </a:lnTo>
                    <a:lnTo>
                      <a:pt x="256490" y="24823"/>
                    </a:lnTo>
                    <a:lnTo>
                      <a:pt x="252910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楕円 9">
                <a:extLst>
                  <a:ext uri="{FF2B5EF4-FFF2-40B4-BE49-F238E27FC236}">
                    <a16:creationId xmlns:a16="http://schemas.microsoft.com/office/drawing/2014/main" id="{3776C752-0954-4465-BFAD-1C8DD84B4445}"/>
                  </a:ext>
                </a:extLst>
              </p:cNvPr>
              <p:cNvSpPr/>
              <p:nvPr/>
            </p:nvSpPr>
            <p:spPr>
              <a:xfrm rot="18000000">
                <a:off x="3288843" y="1456179"/>
                <a:ext cx="115465" cy="243985"/>
              </a:xfrm>
              <a:custGeom>
                <a:avLst/>
                <a:gdLst>
                  <a:gd name="connsiteX0" fmla="*/ 0 w 419100"/>
                  <a:gd name="connsiteY0" fmla="*/ 121444 h 242887"/>
                  <a:gd name="connsiteX1" fmla="*/ 209550 w 419100"/>
                  <a:gd name="connsiteY1" fmla="*/ 0 h 242887"/>
                  <a:gd name="connsiteX2" fmla="*/ 419100 w 419100"/>
                  <a:gd name="connsiteY2" fmla="*/ 121444 h 242887"/>
                  <a:gd name="connsiteX3" fmla="*/ 209550 w 419100"/>
                  <a:gd name="connsiteY3" fmla="*/ 242888 h 242887"/>
                  <a:gd name="connsiteX4" fmla="*/ 0 w 419100"/>
                  <a:gd name="connsiteY4" fmla="*/ 121444 h 242887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673894 h 795338"/>
                  <a:gd name="connsiteX1" fmla="*/ 204788 w 419100"/>
                  <a:gd name="connsiteY1" fmla="*/ 0 h 795338"/>
                  <a:gd name="connsiteX2" fmla="*/ 419100 w 419100"/>
                  <a:gd name="connsiteY2" fmla="*/ 673894 h 795338"/>
                  <a:gd name="connsiteX3" fmla="*/ 209550 w 419100"/>
                  <a:gd name="connsiteY3" fmla="*/ 795338 h 795338"/>
                  <a:gd name="connsiteX4" fmla="*/ 0 w 419100"/>
                  <a:gd name="connsiteY4" fmla="*/ 673894 h 795338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0 w 419100"/>
                  <a:gd name="connsiteY0" fmla="*/ 663020 h 784464"/>
                  <a:gd name="connsiteX1" fmla="*/ 297099 w 419100"/>
                  <a:gd name="connsiteY1" fmla="*/ 0 h 784464"/>
                  <a:gd name="connsiteX2" fmla="*/ 419100 w 419100"/>
                  <a:gd name="connsiteY2" fmla="*/ 663020 h 784464"/>
                  <a:gd name="connsiteX3" fmla="*/ 209550 w 419100"/>
                  <a:gd name="connsiteY3" fmla="*/ 784464 h 784464"/>
                  <a:gd name="connsiteX4" fmla="*/ 0 w 419100"/>
                  <a:gd name="connsiteY4" fmla="*/ 663020 h 784464"/>
                  <a:gd name="connsiteX0" fmla="*/ -1 w 451740"/>
                  <a:gd name="connsiteY0" fmla="*/ 633774 h 784464"/>
                  <a:gd name="connsiteX1" fmla="*/ 329739 w 451740"/>
                  <a:gd name="connsiteY1" fmla="*/ 0 h 784464"/>
                  <a:gd name="connsiteX2" fmla="*/ 451740 w 451740"/>
                  <a:gd name="connsiteY2" fmla="*/ 663020 h 784464"/>
                  <a:gd name="connsiteX3" fmla="*/ 242190 w 451740"/>
                  <a:gd name="connsiteY3" fmla="*/ 784464 h 784464"/>
                  <a:gd name="connsiteX4" fmla="*/ -1 w 451740"/>
                  <a:gd name="connsiteY4" fmla="*/ 633774 h 78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1740" h="784464">
                    <a:moveTo>
                      <a:pt x="-1" y="633774"/>
                    </a:moveTo>
                    <a:cubicBezTo>
                      <a:pt x="-1" y="566702"/>
                      <a:pt x="177019" y="7611"/>
                      <a:pt x="329739" y="0"/>
                    </a:cubicBezTo>
                    <a:cubicBezTo>
                      <a:pt x="445470" y="0"/>
                      <a:pt x="167601" y="432545"/>
                      <a:pt x="451740" y="663020"/>
                    </a:cubicBezTo>
                    <a:cubicBezTo>
                      <a:pt x="451740" y="730092"/>
                      <a:pt x="357921" y="784464"/>
                      <a:pt x="242190" y="784464"/>
                    </a:cubicBezTo>
                    <a:cubicBezTo>
                      <a:pt x="126459" y="784464"/>
                      <a:pt x="-1" y="700846"/>
                      <a:pt x="-1" y="633774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B61005CF-C7B9-48EB-BE26-5506E4B13B1C}"/>
                  </a:ext>
                </a:extLst>
              </p:cNvPr>
              <p:cNvSpPr/>
              <p:nvPr/>
            </p:nvSpPr>
            <p:spPr>
              <a:xfrm>
                <a:off x="4218136" y="3117945"/>
                <a:ext cx="246520" cy="149077"/>
              </a:xfrm>
              <a:custGeom>
                <a:avLst/>
                <a:gdLst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43337 w 376240"/>
                  <a:gd name="connsiteY6" fmla="*/ 225872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43337 w 376240"/>
                  <a:gd name="connsiteY6" fmla="*/ 225872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52386 w 376240"/>
                  <a:gd name="connsiteY5" fmla="*/ 151630 h 227523"/>
                  <a:gd name="connsiteX6" fmla="*/ 214762 w 376240"/>
                  <a:gd name="connsiteY6" fmla="*/ 223491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  <a:gd name="connsiteX0" fmla="*/ 125882 w 376240"/>
                  <a:gd name="connsiteY0" fmla="*/ 0 h 227523"/>
                  <a:gd name="connsiteX1" fmla="*/ 376240 w 376240"/>
                  <a:gd name="connsiteY1" fmla="*/ 0 h 227523"/>
                  <a:gd name="connsiteX2" fmla="*/ 370046 w 376240"/>
                  <a:gd name="connsiteY2" fmla="*/ 49721 h 227523"/>
                  <a:gd name="connsiteX3" fmla="*/ 372446 w 376240"/>
                  <a:gd name="connsiteY3" fmla="*/ 227523 h 227523"/>
                  <a:gd name="connsiteX4" fmla="*/ 261462 w 376240"/>
                  <a:gd name="connsiteY4" fmla="*/ 226104 h 227523"/>
                  <a:gd name="connsiteX5" fmla="*/ 245242 w 376240"/>
                  <a:gd name="connsiteY5" fmla="*/ 170680 h 227523"/>
                  <a:gd name="connsiteX6" fmla="*/ 214762 w 376240"/>
                  <a:gd name="connsiteY6" fmla="*/ 223491 h 227523"/>
                  <a:gd name="connsiteX7" fmla="*/ 0 w 376240"/>
                  <a:gd name="connsiteY7" fmla="*/ 222760 h 227523"/>
                  <a:gd name="connsiteX8" fmla="*/ 130652 w 376240"/>
                  <a:gd name="connsiteY8" fmla="*/ 38289 h 227523"/>
                  <a:gd name="connsiteX9" fmla="*/ 125882 w 376240"/>
                  <a:gd name="connsiteY9" fmla="*/ 0 h 22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240" h="227523">
                    <a:moveTo>
                      <a:pt x="125882" y="0"/>
                    </a:moveTo>
                    <a:lnTo>
                      <a:pt x="376240" y="0"/>
                    </a:lnTo>
                    <a:lnTo>
                      <a:pt x="370046" y="49721"/>
                    </a:lnTo>
                    <a:cubicBezTo>
                      <a:pt x="370846" y="108988"/>
                      <a:pt x="371647" y="168256"/>
                      <a:pt x="372446" y="227523"/>
                    </a:cubicBezTo>
                    <a:lnTo>
                      <a:pt x="261462" y="226104"/>
                    </a:lnTo>
                    <a:cubicBezTo>
                      <a:pt x="258437" y="201279"/>
                      <a:pt x="253025" y="171115"/>
                      <a:pt x="245242" y="170680"/>
                    </a:cubicBezTo>
                    <a:cubicBezTo>
                      <a:pt x="237459" y="170245"/>
                      <a:pt x="217778" y="198744"/>
                      <a:pt x="214762" y="223491"/>
                    </a:cubicBezTo>
                    <a:lnTo>
                      <a:pt x="0" y="222760"/>
                    </a:lnTo>
                    <a:lnTo>
                      <a:pt x="130652" y="38289"/>
                    </a:lnTo>
                    <a:lnTo>
                      <a:pt x="12588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1A15B416-45F6-4F1A-B4C5-69919B108D0C}"/>
                  </a:ext>
                </a:extLst>
              </p:cNvPr>
              <p:cNvSpPr/>
              <p:nvPr/>
            </p:nvSpPr>
            <p:spPr>
              <a:xfrm>
                <a:off x="3268927" y="1198921"/>
                <a:ext cx="3187362" cy="1919022"/>
              </a:xfrm>
              <a:custGeom>
                <a:avLst/>
                <a:gdLst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44317 w 3187362"/>
                  <a:gd name="connsiteY25" fmla="*/ 1320626 h 1919022"/>
                  <a:gd name="connsiteX26" fmla="*/ 238522 w 3187362"/>
                  <a:gd name="connsiteY26" fmla="*/ 1314220 h 1919022"/>
                  <a:gd name="connsiteX27" fmla="*/ 295817 w 3187362"/>
                  <a:gd name="connsiteY27" fmla="*/ 1265842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44317 w 3187362"/>
                  <a:gd name="connsiteY25" fmla="*/ 1320626 h 1919022"/>
                  <a:gd name="connsiteX26" fmla="*/ 212328 w 3187362"/>
                  <a:gd name="connsiteY26" fmla="*/ 1285645 h 1919022"/>
                  <a:gd name="connsiteX27" fmla="*/ 295817 w 3187362"/>
                  <a:gd name="connsiteY27" fmla="*/ 1265842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44317 w 3187362"/>
                  <a:gd name="connsiteY25" fmla="*/ 1320626 h 1919022"/>
                  <a:gd name="connsiteX26" fmla="*/ 212328 w 3187362"/>
                  <a:gd name="connsiteY26" fmla="*/ 1285645 h 1919022"/>
                  <a:gd name="connsiteX27" fmla="*/ 283911 w 3187362"/>
                  <a:gd name="connsiteY27" fmla="*/ 1242029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44317 w 3187362"/>
                  <a:gd name="connsiteY25" fmla="*/ 1320626 h 1919022"/>
                  <a:gd name="connsiteX26" fmla="*/ 212328 w 3187362"/>
                  <a:gd name="connsiteY26" fmla="*/ 1285645 h 1919022"/>
                  <a:gd name="connsiteX27" fmla="*/ 283911 w 3187362"/>
                  <a:gd name="connsiteY27" fmla="*/ 1242029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39554 w 3187362"/>
                  <a:gd name="connsiteY25" fmla="*/ 1299194 h 1919022"/>
                  <a:gd name="connsiteX26" fmla="*/ 212328 w 3187362"/>
                  <a:gd name="connsiteY26" fmla="*/ 1285645 h 1919022"/>
                  <a:gd name="connsiteX27" fmla="*/ 283911 w 3187362"/>
                  <a:gd name="connsiteY27" fmla="*/ 1242029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  <a:gd name="connsiteX0" fmla="*/ 2312434 w 3187362"/>
                  <a:gd name="connsiteY0" fmla="*/ 820 h 1919022"/>
                  <a:gd name="connsiteX1" fmla="*/ 2390303 w 3187362"/>
                  <a:gd name="connsiteY1" fmla="*/ 1088 h 1919022"/>
                  <a:gd name="connsiteX2" fmla="*/ 2484823 w 3187362"/>
                  <a:gd name="connsiteY2" fmla="*/ 11703 h 1919022"/>
                  <a:gd name="connsiteX3" fmla="*/ 3127641 w 3187362"/>
                  <a:gd name="connsiteY3" fmla="*/ 433492 h 1919022"/>
                  <a:gd name="connsiteX4" fmla="*/ 3040268 w 3187362"/>
                  <a:gd name="connsiteY4" fmla="*/ 1187863 h 1919022"/>
                  <a:gd name="connsiteX5" fmla="*/ 2877174 w 3187362"/>
                  <a:gd name="connsiteY5" fmla="*/ 1294070 h 1919022"/>
                  <a:gd name="connsiteX6" fmla="*/ 2805520 w 3187362"/>
                  <a:gd name="connsiteY6" fmla="*/ 1321563 h 1919022"/>
                  <a:gd name="connsiteX7" fmla="*/ 2757853 w 3187362"/>
                  <a:gd name="connsiteY7" fmla="*/ 1565521 h 1919022"/>
                  <a:gd name="connsiteX8" fmla="*/ 2616514 w 3187362"/>
                  <a:gd name="connsiteY8" fmla="*/ 1919022 h 1919022"/>
                  <a:gd name="connsiteX9" fmla="*/ 2451731 w 3187362"/>
                  <a:gd name="connsiteY9" fmla="*/ 1919022 h 1919022"/>
                  <a:gd name="connsiteX10" fmla="*/ 2499400 w 3187362"/>
                  <a:gd name="connsiteY10" fmla="*/ 1588515 h 1919022"/>
                  <a:gd name="connsiteX11" fmla="*/ 2458938 w 3187362"/>
                  <a:gd name="connsiteY11" fmla="*/ 1399495 h 1919022"/>
                  <a:gd name="connsiteX12" fmla="*/ 2391842 w 3187362"/>
                  <a:gd name="connsiteY12" fmla="*/ 1410725 h 1919022"/>
                  <a:gd name="connsiteX13" fmla="*/ 2104124 w 3187362"/>
                  <a:gd name="connsiteY13" fmla="*/ 1431523 h 1919022"/>
                  <a:gd name="connsiteX14" fmla="*/ 1364960 w 3187362"/>
                  <a:gd name="connsiteY14" fmla="*/ 1365567 h 1919022"/>
                  <a:gd name="connsiteX15" fmla="*/ 1234739 w 3187362"/>
                  <a:gd name="connsiteY15" fmla="*/ 1346223 h 1919022"/>
                  <a:gd name="connsiteX16" fmla="*/ 1203038 w 3187362"/>
                  <a:gd name="connsiteY16" fmla="*/ 1443760 h 1919022"/>
                  <a:gd name="connsiteX17" fmla="*/ 1180514 w 3187362"/>
                  <a:gd name="connsiteY17" fmla="*/ 1551441 h 1919022"/>
                  <a:gd name="connsiteX18" fmla="*/ 1195729 w 3187362"/>
                  <a:gd name="connsiteY18" fmla="*/ 1919022 h 1919022"/>
                  <a:gd name="connsiteX19" fmla="*/ 1031690 w 3187362"/>
                  <a:gd name="connsiteY19" fmla="*/ 1919022 h 1919022"/>
                  <a:gd name="connsiteX20" fmla="*/ 925883 w 3187362"/>
                  <a:gd name="connsiteY20" fmla="*/ 1556434 h 1919022"/>
                  <a:gd name="connsiteX21" fmla="*/ 936666 w 3187362"/>
                  <a:gd name="connsiteY21" fmla="*/ 1339511 h 1919022"/>
                  <a:gd name="connsiteX22" fmla="*/ 935955 w 3187362"/>
                  <a:gd name="connsiteY22" fmla="*/ 1302748 h 1919022"/>
                  <a:gd name="connsiteX23" fmla="*/ 821210 w 3187362"/>
                  <a:gd name="connsiteY23" fmla="*/ 1287504 h 1919022"/>
                  <a:gd name="connsiteX24" fmla="*/ 687426 w 3187362"/>
                  <a:gd name="connsiteY24" fmla="*/ 1274872 h 1919022"/>
                  <a:gd name="connsiteX25" fmla="*/ 239554 w 3187362"/>
                  <a:gd name="connsiteY25" fmla="*/ 1299194 h 1919022"/>
                  <a:gd name="connsiteX26" fmla="*/ 212328 w 3187362"/>
                  <a:gd name="connsiteY26" fmla="*/ 1285645 h 1919022"/>
                  <a:gd name="connsiteX27" fmla="*/ 283911 w 3187362"/>
                  <a:gd name="connsiteY27" fmla="*/ 1242029 h 1919022"/>
                  <a:gd name="connsiteX28" fmla="*/ 341128 w 3187362"/>
                  <a:gd name="connsiteY28" fmla="*/ 1194089 h 1919022"/>
                  <a:gd name="connsiteX29" fmla="*/ 165541 w 3187362"/>
                  <a:gd name="connsiteY29" fmla="*/ 1239126 h 1919022"/>
                  <a:gd name="connsiteX30" fmla="*/ 154117 w 3187362"/>
                  <a:gd name="connsiteY30" fmla="*/ 1242771 h 1919022"/>
                  <a:gd name="connsiteX31" fmla="*/ 115826 w 3187362"/>
                  <a:gd name="connsiteY31" fmla="*/ 1225978 h 1919022"/>
                  <a:gd name="connsiteX32" fmla="*/ 72106 w 3187362"/>
                  <a:gd name="connsiteY32" fmla="*/ 1214153 h 1919022"/>
                  <a:gd name="connsiteX33" fmla="*/ 33777 w 3187362"/>
                  <a:gd name="connsiteY33" fmla="*/ 1207353 h 1919022"/>
                  <a:gd name="connsiteX34" fmla="*/ 46978 w 3187362"/>
                  <a:gd name="connsiteY34" fmla="*/ 1141942 h 1919022"/>
                  <a:gd name="connsiteX35" fmla="*/ 41669 w 3187362"/>
                  <a:gd name="connsiteY35" fmla="*/ 1061995 h 1919022"/>
                  <a:gd name="connsiteX36" fmla="*/ 17300 w 3187362"/>
                  <a:gd name="connsiteY36" fmla="*/ 985670 h 1919022"/>
                  <a:gd name="connsiteX37" fmla="*/ 0 w 3187362"/>
                  <a:gd name="connsiteY37" fmla="*/ 954344 h 1919022"/>
                  <a:gd name="connsiteX38" fmla="*/ 920 w 3187362"/>
                  <a:gd name="connsiteY38" fmla="*/ 954082 h 1919022"/>
                  <a:gd name="connsiteX39" fmla="*/ 138220 w 3187362"/>
                  <a:gd name="connsiteY39" fmla="*/ 823945 h 1919022"/>
                  <a:gd name="connsiteX40" fmla="*/ 222474 w 3187362"/>
                  <a:gd name="connsiteY40" fmla="*/ 436785 h 1919022"/>
                  <a:gd name="connsiteX41" fmla="*/ 818486 w 3187362"/>
                  <a:gd name="connsiteY41" fmla="*/ 171929 h 1919022"/>
                  <a:gd name="connsiteX42" fmla="*/ 1742148 w 3187362"/>
                  <a:gd name="connsiteY42" fmla="*/ 108438 h 1919022"/>
                  <a:gd name="connsiteX43" fmla="*/ 2312434 w 3187362"/>
                  <a:gd name="connsiteY43" fmla="*/ 820 h 1919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187362" h="1919022">
                    <a:moveTo>
                      <a:pt x="2312434" y="820"/>
                    </a:moveTo>
                    <a:cubicBezTo>
                      <a:pt x="2337850" y="-318"/>
                      <a:pt x="2363708" y="-311"/>
                      <a:pt x="2390303" y="1088"/>
                    </a:cubicBezTo>
                    <a:cubicBezTo>
                      <a:pt x="2420698" y="2686"/>
                      <a:pt x="2452058" y="6101"/>
                      <a:pt x="2484823" y="11703"/>
                    </a:cubicBezTo>
                    <a:cubicBezTo>
                      <a:pt x="2746943" y="56519"/>
                      <a:pt x="3031946" y="175056"/>
                      <a:pt x="3127641" y="433492"/>
                    </a:cubicBezTo>
                    <a:cubicBezTo>
                      <a:pt x="3223336" y="691928"/>
                      <a:pt x="3210854" y="1021525"/>
                      <a:pt x="3040268" y="1187863"/>
                    </a:cubicBezTo>
                    <a:cubicBezTo>
                      <a:pt x="2997622" y="1229448"/>
                      <a:pt x="2942298" y="1264563"/>
                      <a:pt x="2877174" y="1294070"/>
                    </a:cubicBezTo>
                    <a:lnTo>
                      <a:pt x="2805520" y="1321563"/>
                    </a:lnTo>
                    <a:lnTo>
                      <a:pt x="2757853" y="1565521"/>
                    </a:lnTo>
                    <a:cubicBezTo>
                      <a:pt x="2670174" y="1698958"/>
                      <a:pt x="2663627" y="1801188"/>
                      <a:pt x="2616514" y="1919022"/>
                    </a:cubicBezTo>
                    <a:lnTo>
                      <a:pt x="2451731" y="1919022"/>
                    </a:lnTo>
                    <a:cubicBezTo>
                      <a:pt x="2467621" y="1808853"/>
                      <a:pt x="2528757" y="1759533"/>
                      <a:pt x="2499400" y="1588515"/>
                    </a:cubicBezTo>
                    <a:lnTo>
                      <a:pt x="2458938" y="1399495"/>
                    </a:lnTo>
                    <a:lnTo>
                      <a:pt x="2391842" y="1410725"/>
                    </a:lnTo>
                    <a:cubicBezTo>
                      <a:pt x="2299024" y="1421252"/>
                      <a:pt x="2202159" y="1427898"/>
                      <a:pt x="2104124" y="1431523"/>
                    </a:cubicBezTo>
                    <a:cubicBezTo>
                      <a:pt x="1908054" y="1438774"/>
                      <a:pt x="1631371" y="1404232"/>
                      <a:pt x="1364960" y="1365567"/>
                    </a:cubicBezTo>
                    <a:lnTo>
                      <a:pt x="1234739" y="1346223"/>
                    </a:lnTo>
                    <a:lnTo>
                      <a:pt x="1203038" y="1443760"/>
                    </a:lnTo>
                    <a:cubicBezTo>
                      <a:pt x="1192825" y="1479445"/>
                      <a:pt x="1184641" y="1515287"/>
                      <a:pt x="1180514" y="1551441"/>
                    </a:cubicBezTo>
                    <a:lnTo>
                      <a:pt x="1195729" y="1919022"/>
                    </a:lnTo>
                    <a:lnTo>
                      <a:pt x="1031690" y="1919022"/>
                    </a:lnTo>
                    <a:cubicBezTo>
                      <a:pt x="1014727" y="1796495"/>
                      <a:pt x="977795" y="1678961"/>
                      <a:pt x="925883" y="1556434"/>
                    </a:cubicBezTo>
                    <a:cubicBezTo>
                      <a:pt x="936966" y="1484126"/>
                      <a:pt x="938064" y="1411819"/>
                      <a:pt x="936666" y="1339511"/>
                    </a:cubicBezTo>
                    <a:lnTo>
                      <a:pt x="935955" y="1302748"/>
                    </a:lnTo>
                    <a:lnTo>
                      <a:pt x="821210" y="1287504"/>
                    </a:lnTo>
                    <a:cubicBezTo>
                      <a:pt x="771240" y="1281589"/>
                      <a:pt x="784369" y="1272924"/>
                      <a:pt x="687426" y="1274872"/>
                    </a:cubicBezTo>
                    <a:cubicBezTo>
                      <a:pt x="590483" y="1276820"/>
                      <a:pt x="346145" y="1276693"/>
                      <a:pt x="239554" y="1299194"/>
                    </a:cubicBezTo>
                    <a:lnTo>
                      <a:pt x="212328" y="1285645"/>
                    </a:lnTo>
                    <a:cubicBezTo>
                      <a:pt x="231426" y="1269519"/>
                      <a:pt x="264813" y="1258155"/>
                      <a:pt x="283911" y="1242029"/>
                    </a:cubicBezTo>
                    <a:cubicBezTo>
                      <a:pt x="321953" y="1215080"/>
                      <a:pt x="360856" y="1194573"/>
                      <a:pt x="341128" y="1194089"/>
                    </a:cubicBezTo>
                    <a:cubicBezTo>
                      <a:pt x="321400" y="1193605"/>
                      <a:pt x="227012" y="1218811"/>
                      <a:pt x="165541" y="1239126"/>
                    </a:cubicBezTo>
                    <a:lnTo>
                      <a:pt x="154117" y="1242771"/>
                    </a:lnTo>
                    <a:lnTo>
                      <a:pt x="115826" y="1225978"/>
                    </a:lnTo>
                    <a:cubicBezTo>
                      <a:pt x="100982" y="1220919"/>
                      <a:pt x="86294" y="1217153"/>
                      <a:pt x="72106" y="1214153"/>
                    </a:cubicBezTo>
                    <a:lnTo>
                      <a:pt x="33777" y="1207353"/>
                    </a:lnTo>
                    <a:lnTo>
                      <a:pt x="46978" y="1141942"/>
                    </a:lnTo>
                    <a:cubicBezTo>
                      <a:pt x="48554" y="1116760"/>
                      <a:pt x="46933" y="1089711"/>
                      <a:pt x="41669" y="1061995"/>
                    </a:cubicBezTo>
                    <a:cubicBezTo>
                      <a:pt x="36406" y="1034280"/>
                      <a:pt x="27998" y="1008520"/>
                      <a:pt x="17300" y="985670"/>
                    </a:cubicBezTo>
                    <a:lnTo>
                      <a:pt x="0" y="954344"/>
                    </a:lnTo>
                    <a:lnTo>
                      <a:pt x="920" y="954082"/>
                    </a:lnTo>
                    <a:cubicBezTo>
                      <a:pt x="59169" y="931506"/>
                      <a:pt x="120538" y="890208"/>
                      <a:pt x="138220" y="823945"/>
                    </a:cubicBezTo>
                    <a:cubicBezTo>
                      <a:pt x="175146" y="737729"/>
                      <a:pt x="56047" y="586019"/>
                      <a:pt x="222474" y="436785"/>
                    </a:cubicBezTo>
                    <a:cubicBezTo>
                      <a:pt x="388900" y="287550"/>
                      <a:pt x="587050" y="217292"/>
                      <a:pt x="818486" y="171929"/>
                    </a:cubicBezTo>
                    <a:cubicBezTo>
                      <a:pt x="1049922" y="126567"/>
                      <a:pt x="1433741" y="154906"/>
                      <a:pt x="1742148" y="108438"/>
                    </a:cubicBezTo>
                    <a:cubicBezTo>
                      <a:pt x="1978273" y="72862"/>
                      <a:pt x="2134523" y="8788"/>
                      <a:pt x="2312434" y="820"/>
                    </a:cubicBezTo>
                    <a:close/>
                  </a:path>
                </a:pathLst>
              </a:custGeom>
              <a:pattFill prst="dashUpDiag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831CF8E8-EA89-4BF8-8A6B-9D896C8AF322}"/>
                  </a:ext>
                </a:extLst>
              </p:cNvPr>
              <p:cNvSpPr/>
              <p:nvPr/>
            </p:nvSpPr>
            <p:spPr>
              <a:xfrm rot="20804687">
                <a:off x="3206755" y="2207570"/>
                <a:ext cx="40708" cy="13907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楕円 9">
                <a:extLst>
                  <a:ext uri="{FF2B5EF4-FFF2-40B4-BE49-F238E27FC236}">
                    <a16:creationId xmlns:a16="http://schemas.microsoft.com/office/drawing/2014/main" id="{69FDF82D-FF74-4363-B02D-68A18CA7281E}"/>
                  </a:ext>
                </a:extLst>
              </p:cNvPr>
              <p:cNvSpPr/>
              <p:nvPr/>
            </p:nvSpPr>
            <p:spPr>
              <a:xfrm rot="20700000">
                <a:off x="3512574" y="1222909"/>
                <a:ext cx="249688" cy="488537"/>
              </a:xfrm>
              <a:custGeom>
                <a:avLst/>
                <a:gdLst>
                  <a:gd name="connsiteX0" fmla="*/ 0 w 419100"/>
                  <a:gd name="connsiteY0" fmla="*/ 121444 h 242887"/>
                  <a:gd name="connsiteX1" fmla="*/ 209550 w 419100"/>
                  <a:gd name="connsiteY1" fmla="*/ 0 h 242887"/>
                  <a:gd name="connsiteX2" fmla="*/ 419100 w 419100"/>
                  <a:gd name="connsiteY2" fmla="*/ 121444 h 242887"/>
                  <a:gd name="connsiteX3" fmla="*/ 209550 w 419100"/>
                  <a:gd name="connsiteY3" fmla="*/ 242888 h 242887"/>
                  <a:gd name="connsiteX4" fmla="*/ 0 w 419100"/>
                  <a:gd name="connsiteY4" fmla="*/ 121444 h 242887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673894 h 795338"/>
                  <a:gd name="connsiteX1" fmla="*/ 204788 w 419100"/>
                  <a:gd name="connsiteY1" fmla="*/ 0 h 795338"/>
                  <a:gd name="connsiteX2" fmla="*/ 419100 w 419100"/>
                  <a:gd name="connsiteY2" fmla="*/ 673894 h 795338"/>
                  <a:gd name="connsiteX3" fmla="*/ 209550 w 419100"/>
                  <a:gd name="connsiteY3" fmla="*/ 795338 h 795338"/>
                  <a:gd name="connsiteX4" fmla="*/ 0 w 419100"/>
                  <a:gd name="connsiteY4" fmla="*/ 673894 h 795338"/>
                  <a:gd name="connsiteX0" fmla="*/ 209550 w 419100"/>
                  <a:gd name="connsiteY0" fmla="*/ 795338 h 877983"/>
                  <a:gd name="connsiteX1" fmla="*/ 0 w 419100"/>
                  <a:gd name="connsiteY1" fmla="*/ 673894 h 877983"/>
                  <a:gd name="connsiteX2" fmla="*/ 204788 w 419100"/>
                  <a:gd name="connsiteY2" fmla="*/ 0 h 877983"/>
                  <a:gd name="connsiteX3" fmla="*/ 419100 w 419100"/>
                  <a:gd name="connsiteY3" fmla="*/ 673894 h 877983"/>
                  <a:gd name="connsiteX4" fmla="*/ 310114 w 419100"/>
                  <a:gd name="connsiteY4" fmla="*/ 877983 h 877983"/>
                  <a:gd name="connsiteX0" fmla="*/ 209550 w 419100"/>
                  <a:gd name="connsiteY0" fmla="*/ 795338 h 795338"/>
                  <a:gd name="connsiteX1" fmla="*/ 0 w 419100"/>
                  <a:gd name="connsiteY1" fmla="*/ 673894 h 795338"/>
                  <a:gd name="connsiteX2" fmla="*/ 204788 w 419100"/>
                  <a:gd name="connsiteY2" fmla="*/ 0 h 795338"/>
                  <a:gd name="connsiteX3" fmla="*/ 419100 w 419100"/>
                  <a:gd name="connsiteY3" fmla="*/ 673894 h 795338"/>
                  <a:gd name="connsiteX0" fmla="*/ 0 w 419100"/>
                  <a:gd name="connsiteY0" fmla="*/ 673894 h 673894"/>
                  <a:gd name="connsiteX1" fmla="*/ 204788 w 419100"/>
                  <a:gd name="connsiteY1" fmla="*/ 0 h 673894"/>
                  <a:gd name="connsiteX2" fmla="*/ 419100 w 419100"/>
                  <a:gd name="connsiteY2" fmla="*/ 673894 h 673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9100" h="673894">
                    <a:moveTo>
                      <a:pt x="0" y="673894"/>
                    </a:moveTo>
                    <a:cubicBezTo>
                      <a:pt x="0" y="606822"/>
                      <a:pt x="89057" y="0"/>
                      <a:pt x="204788" y="0"/>
                    </a:cubicBezTo>
                    <a:cubicBezTo>
                      <a:pt x="320519" y="0"/>
                      <a:pt x="419100" y="606822"/>
                      <a:pt x="419100" y="673894"/>
                    </a:cubicBezTo>
                  </a:path>
                </a:pathLst>
              </a:custGeom>
              <a:pattFill prst="dashUpDiag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楕円 9">
                <a:extLst>
                  <a:ext uri="{FF2B5EF4-FFF2-40B4-BE49-F238E27FC236}">
                    <a16:creationId xmlns:a16="http://schemas.microsoft.com/office/drawing/2014/main" id="{99B267D8-7E52-42A8-A509-33D70DEDAD06}"/>
                  </a:ext>
                </a:extLst>
              </p:cNvPr>
              <p:cNvSpPr/>
              <p:nvPr/>
            </p:nvSpPr>
            <p:spPr>
              <a:xfrm rot="20700000">
                <a:off x="3602052" y="1409291"/>
                <a:ext cx="107123" cy="247367"/>
              </a:xfrm>
              <a:custGeom>
                <a:avLst/>
                <a:gdLst>
                  <a:gd name="connsiteX0" fmla="*/ 0 w 419100"/>
                  <a:gd name="connsiteY0" fmla="*/ 121444 h 242887"/>
                  <a:gd name="connsiteX1" fmla="*/ 209550 w 419100"/>
                  <a:gd name="connsiteY1" fmla="*/ 0 h 242887"/>
                  <a:gd name="connsiteX2" fmla="*/ 419100 w 419100"/>
                  <a:gd name="connsiteY2" fmla="*/ 121444 h 242887"/>
                  <a:gd name="connsiteX3" fmla="*/ 209550 w 419100"/>
                  <a:gd name="connsiteY3" fmla="*/ 242888 h 242887"/>
                  <a:gd name="connsiteX4" fmla="*/ 0 w 419100"/>
                  <a:gd name="connsiteY4" fmla="*/ 121444 h 242887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121444 h 242888"/>
                  <a:gd name="connsiteX1" fmla="*/ 209550 w 419100"/>
                  <a:gd name="connsiteY1" fmla="*/ 0 h 242888"/>
                  <a:gd name="connsiteX2" fmla="*/ 419100 w 419100"/>
                  <a:gd name="connsiteY2" fmla="*/ 121444 h 242888"/>
                  <a:gd name="connsiteX3" fmla="*/ 209550 w 419100"/>
                  <a:gd name="connsiteY3" fmla="*/ 242888 h 242888"/>
                  <a:gd name="connsiteX4" fmla="*/ 0 w 419100"/>
                  <a:gd name="connsiteY4" fmla="*/ 121444 h 242888"/>
                  <a:gd name="connsiteX0" fmla="*/ 0 w 419100"/>
                  <a:gd name="connsiteY0" fmla="*/ 673894 h 795338"/>
                  <a:gd name="connsiteX1" fmla="*/ 204788 w 419100"/>
                  <a:gd name="connsiteY1" fmla="*/ 0 h 795338"/>
                  <a:gd name="connsiteX2" fmla="*/ 419100 w 419100"/>
                  <a:gd name="connsiteY2" fmla="*/ 673894 h 795338"/>
                  <a:gd name="connsiteX3" fmla="*/ 209550 w 419100"/>
                  <a:gd name="connsiteY3" fmla="*/ 795338 h 795338"/>
                  <a:gd name="connsiteX4" fmla="*/ 0 w 419100"/>
                  <a:gd name="connsiteY4" fmla="*/ 673894 h 795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00" h="795338">
                    <a:moveTo>
                      <a:pt x="0" y="673894"/>
                    </a:moveTo>
                    <a:cubicBezTo>
                      <a:pt x="0" y="606822"/>
                      <a:pt x="89057" y="0"/>
                      <a:pt x="204788" y="0"/>
                    </a:cubicBezTo>
                    <a:cubicBezTo>
                      <a:pt x="320519" y="0"/>
                      <a:pt x="419100" y="606822"/>
                      <a:pt x="419100" y="673894"/>
                    </a:cubicBezTo>
                    <a:cubicBezTo>
                      <a:pt x="419100" y="740966"/>
                      <a:pt x="325281" y="795338"/>
                      <a:pt x="209550" y="795338"/>
                    </a:cubicBezTo>
                    <a:cubicBezTo>
                      <a:pt x="93819" y="795338"/>
                      <a:pt x="0" y="740966"/>
                      <a:pt x="0" y="673894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28008E3F-BC8C-493F-9B76-D7EE42E83259}"/>
                </a:ext>
              </a:extLst>
            </p:cNvPr>
            <p:cNvSpPr/>
            <p:nvPr/>
          </p:nvSpPr>
          <p:spPr>
            <a:xfrm>
              <a:off x="4987970" y="4559300"/>
              <a:ext cx="147141" cy="14714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7B0981B0-3568-4606-8531-10F02351CD42}"/>
                </a:ext>
              </a:extLst>
            </p:cNvPr>
            <p:cNvSpPr/>
            <p:nvPr/>
          </p:nvSpPr>
          <p:spPr>
            <a:xfrm>
              <a:off x="5004588" y="4592513"/>
              <a:ext cx="80713" cy="80713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FB6B8CFC-9603-4072-BB03-61CFF4FED378}"/>
              </a:ext>
            </a:extLst>
          </p:cNvPr>
          <p:cNvGrpSpPr/>
          <p:nvPr/>
        </p:nvGrpSpPr>
        <p:grpSpPr>
          <a:xfrm>
            <a:off x="3652337" y="4350149"/>
            <a:ext cx="2569283" cy="1690708"/>
            <a:chOff x="6266244" y="2170323"/>
            <a:chExt cx="2569283" cy="1690708"/>
          </a:xfrm>
        </p:grpSpPr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69648A3F-DAF2-43E6-9BCF-35AB794B227C}"/>
                </a:ext>
              </a:extLst>
            </p:cNvPr>
            <p:cNvGrpSpPr/>
            <p:nvPr/>
          </p:nvGrpSpPr>
          <p:grpSpPr>
            <a:xfrm>
              <a:off x="6266244" y="2324332"/>
              <a:ext cx="2562286" cy="1536699"/>
              <a:chOff x="746064" y="1894185"/>
              <a:chExt cx="2562286" cy="1536699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736D8BCD-71CA-47DA-8FF8-0C600CAC726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B602838E-2F88-41A0-93B4-A14AADC0773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06E57C0E-3B08-415F-A81A-7A871E2CC64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B5DE3287-BD13-4A99-BE74-53F77C24C50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198E576E-52DE-4884-ADAE-D1593EEC845F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F9C49C75-9EC3-40E9-9654-4B8751A77972}"/>
                </a:ext>
              </a:extLst>
            </p:cNvPr>
            <p:cNvGrpSpPr/>
            <p:nvPr/>
          </p:nvGrpSpPr>
          <p:grpSpPr>
            <a:xfrm>
              <a:off x="6576024" y="2170323"/>
              <a:ext cx="2259503" cy="1258677"/>
              <a:chOff x="7842398" y="2958313"/>
              <a:chExt cx="1892661" cy="1162199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E0923231-9E31-49AC-A157-FE58034D1C78}"/>
                  </a:ext>
                </a:extLst>
              </p:cNvPr>
              <p:cNvGrpSpPr/>
              <p:nvPr/>
            </p:nvGrpSpPr>
            <p:grpSpPr>
              <a:xfrm rot="3600000">
                <a:off x="8442639" y="2426439"/>
                <a:ext cx="538356" cy="1602104"/>
                <a:chOff x="3961655" y="1032819"/>
                <a:chExt cx="518815" cy="1543952"/>
              </a:xfrm>
            </p:grpSpPr>
            <p:sp>
              <p:nvSpPr>
                <p:cNvPr id="231" name="台形 230">
                  <a:extLst>
                    <a:ext uri="{FF2B5EF4-FFF2-40B4-BE49-F238E27FC236}">
                      <a16:creationId xmlns:a16="http://schemas.microsoft.com/office/drawing/2014/main" id="{EC6BC03B-46DA-45A9-A62C-720AF7D75976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2" name="台形 231">
                  <a:extLst>
                    <a:ext uri="{FF2B5EF4-FFF2-40B4-BE49-F238E27FC236}">
                      <a16:creationId xmlns:a16="http://schemas.microsoft.com/office/drawing/2014/main" id="{0250B051-BE09-4E26-9E37-F2B59D8479CE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3" name="台形 232">
                  <a:extLst>
                    <a:ext uri="{FF2B5EF4-FFF2-40B4-BE49-F238E27FC236}">
                      <a16:creationId xmlns:a16="http://schemas.microsoft.com/office/drawing/2014/main" id="{9E05E811-AE15-4D14-A8D8-1C921C9B62A4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4" name="楕円 72">
                  <a:extLst>
                    <a:ext uri="{FF2B5EF4-FFF2-40B4-BE49-F238E27FC236}">
                      <a16:creationId xmlns:a16="http://schemas.microsoft.com/office/drawing/2014/main" id="{20E6B898-197D-423E-B6AB-53EE4135E9A0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0CDC25FC-044D-4EF0-9D57-89687647BB0F}"/>
                  </a:ext>
                </a:extLst>
              </p:cNvPr>
              <p:cNvGrpSpPr/>
              <p:nvPr/>
            </p:nvGrpSpPr>
            <p:grpSpPr>
              <a:xfrm rot="3600000">
                <a:off x="8374272" y="2793908"/>
                <a:ext cx="538356" cy="1602104"/>
                <a:chOff x="3961655" y="1032819"/>
                <a:chExt cx="518815" cy="1543952"/>
              </a:xfrm>
            </p:grpSpPr>
            <p:sp>
              <p:nvSpPr>
                <p:cNvPr id="227" name="台形 226">
                  <a:extLst>
                    <a:ext uri="{FF2B5EF4-FFF2-40B4-BE49-F238E27FC236}">
                      <a16:creationId xmlns:a16="http://schemas.microsoft.com/office/drawing/2014/main" id="{AF3D8BCE-768B-4665-B23A-5EBB8B3AE8CC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8" name="台形 227">
                  <a:extLst>
                    <a:ext uri="{FF2B5EF4-FFF2-40B4-BE49-F238E27FC236}">
                      <a16:creationId xmlns:a16="http://schemas.microsoft.com/office/drawing/2014/main" id="{28E7483F-D3B1-4185-BD94-CCDBE8A29CB0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9" name="台形 228">
                  <a:extLst>
                    <a:ext uri="{FF2B5EF4-FFF2-40B4-BE49-F238E27FC236}">
                      <a16:creationId xmlns:a16="http://schemas.microsoft.com/office/drawing/2014/main" id="{E1406327-8462-4298-8858-672B6ED01429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0" name="楕円 72">
                  <a:extLst>
                    <a:ext uri="{FF2B5EF4-FFF2-40B4-BE49-F238E27FC236}">
                      <a16:creationId xmlns:a16="http://schemas.microsoft.com/office/drawing/2014/main" id="{773E520A-A6AF-4122-8667-292C8520C4F8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E4816BDA-F451-4631-9998-D854BEFC6F10}"/>
                  </a:ext>
                </a:extLst>
              </p:cNvPr>
              <p:cNvGrpSpPr/>
              <p:nvPr/>
            </p:nvGrpSpPr>
            <p:grpSpPr>
              <a:xfrm rot="4635147">
                <a:off x="8664829" y="3050282"/>
                <a:ext cx="538356" cy="1602104"/>
                <a:chOff x="3961655" y="1032819"/>
                <a:chExt cx="518815" cy="1543952"/>
              </a:xfrm>
            </p:grpSpPr>
            <p:sp>
              <p:nvSpPr>
                <p:cNvPr id="223" name="台形 222">
                  <a:extLst>
                    <a:ext uri="{FF2B5EF4-FFF2-40B4-BE49-F238E27FC236}">
                      <a16:creationId xmlns:a16="http://schemas.microsoft.com/office/drawing/2014/main" id="{E555BE03-E497-4D5C-B052-CCDCAE81114D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2785" y="1032819"/>
                  <a:ext cx="119935" cy="385367"/>
                </a:xfrm>
                <a:prstGeom prst="trapezoid">
                  <a:avLst/>
                </a:prstGeom>
                <a:solidFill>
                  <a:srgbClr val="92D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4" name="台形 223">
                  <a:extLst>
                    <a:ext uri="{FF2B5EF4-FFF2-40B4-BE49-F238E27FC236}">
                      <a16:creationId xmlns:a16="http://schemas.microsoft.com/office/drawing/2014/main" id="{71C2B79D-6E9C-4082-8DB7-DA4697A618A7}"/>
                    </a:ext>
                  </a:extLst>
                </p:cNvPr>
                <p:cNvSpPr/>
                <p:nvPr/>
              </p:nvSpPr>
              <p:spPr bwMode="auto">
                <a:xfrm rot="9900000">
                  <a:off x="4083294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5" name="台形 224">
                  <a:extLst>
                    <a:ext uri="{FF2B5EF4-FFF2-40B4-BE49-F238E27FC236}">
                      <a16:creationId xmlns:a16="http://schemas.microsoft.com/office/drawing/2014/main" id="{BF426600-CFB7-42BF-B00C-425B40532227}"/>
                    </a:ext>
                  </a:extLst>
                </p:cNvPr>
                <p:cNvSpPr/>
                <p:nvPr/>
              </p:nvSpPr>
              <p:spPr bwMode="auto">
                <a:xfrm rot="11700000" flipH="1">
                  <a:off x="4247830" y="1040768"/>
                  <a:ext cx="119935" cy="385367"/>
                </a:xfrm>
                <a:prstGeom prst="trapezoid">
                  <a:avLst/>
                </a:pr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楕円 72">
                  <a:extLst>
                    <a:ext uri="{FF2B5EF4-FFF2-40B4-BE49-F238E27FC236}">
                      <a16:creationId xmlns:a16="http://schemas.microsoft.com/office/drawing/2014/main" id="{B887FD94-95AB-40C0-8F3E-BE0DB6A7D8D4}"/>
                    </a:ext>
                  </a:extLst>
                </p:cNvPr>
                <p:cNvSpPr/>
                <p:nvPr/>
              </p:nvSpPr>
              <p:spPr bwMode="auto">
                <a:xfrm>
                  <a:off x="3961655" y="1358864"/>
                  <a:ext cx="518815" cy="1217907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8C489A6F-6300-4926-9EE8-D55E22B234D5}"/>
              </a:ext>
            </a:extLst>
          </p:cNvPr>
          <p:cNvGrpSpPr/>
          <p:nvPr/>
        </p:nvGrpSpPr>
        <p:grpSpPr>
          <a:xfrm>
            <a:off x="6724389" y="4315826"/>
            <a:ext cx="2381771" cy="1634306"/>
            <a:chOff x="2467567" y="3670299"/>
            <a:chExt cx="1824570" cy="1251970"/>
          </a:xfrm>
        </p:grpSpPr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B58EA815-17DD-4068-B036-71ED83FCCCBD}"/>
                </a:ext>
              </a:extLst>
            </p:cNvPr>
            <p:cNvSpPr/>
            <p:nvPr/>
          </p:nvSpPr>
          <p:spPr>
            <a:xfrm rot="14400000">
              <a:off x="3076363" y="4076989"/>
              <a:ext cx="75879" cy="203440"/>
            </a:xfrm>
            <a:prstGeom prst="ellipse">
              <a:avLst/>
            </a:prstGeom>
            <a:gradFill>
              <a:gsLst>
                <a:gs pos="50000">
                  <a:srgbClr val="0033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29F804E0-E041-4C00-AD6B-516F4DA6700E}"/>
                </a:ext>
              </a:extLst>
            </p:cNvPr>
            <p:cNvSpPr/>
            <p:nvPr/>
          </p:nvSpPr>
          <p:spPr>
            <a:xfrm>
              <a:off x="2873956" y="4353216"/>
              <a:ext cx="75879" cy="203440"/>
            </a:xfrm>
            <a:prstGeom prst="ellipse">
              <a:avLst/>
            </a:prstGeom>
            <a:gradFill>
              <a:gsLst>
                <a:gs pos="50000">
                  <a:srgbClr val="0033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CE7756BE-E12C-4321-BF87-224A9E94154A}"/>
                </a:ext>
              </a:extLst>
            </p:cNvPr>
            <p:cNvSpPr/>
            <p:nvPr/>
          </p:nvSpPr>
          <p:spPr>
            <a:xfrm>
              <a:off x="4057650" y="3817958"/>
              <a:ext cx="234487" cy="682120"/>
            </a:xfrm>
            <a:prstGeom prst="ellipse">
              <a:avLst/>
            </a:prstGeom>
            <a:gradFill>
              <a:gsLst>
                <a:gs pos="0">
                  <a:srgbClr val="0033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FA3F2B2D-9F49-4A6E-AB15-CFCEEA4DFFD6}"/>
                </a:ext>
              </a:extLst>
            </p:cNvPr>
            <p:cNvSpPr/>
            <p:nvPr/>
          </p:nvSpPr>
          <p:spPr>
            <a:xfrm>
              <a:off x="2467567" y="3670299"/>
              <a:ext cx="1817449" cy="1251970"/>
            </a:xfrm>
            <a:custGeom>
              <a:avLst/>
              <a:gdLst>
                <a:gd name="connsiteX0" fmla="*/ 1086845 w 1817449"/>
                <a:gd name="connsiteY0" fmla="*/ 0 h 1251970"/>
                <a:gd name="connsiteX1" fmla="*/ 1107837 w 1817449"/>
                <a:gd name="connsiteY1" fmla="*/ 0 h 1251970"/>
                <a:gd name="connsiteX2" fmla="*/ 1407875 w 1817449"/>
                <a:gd name="connsiteY2" fmla="*/ 300038 h 1251970"/>
                <a:gd name="connsiteX3" fmla="*/ 1407875 w 1817449"/>
                <a:gd name="connsiteY3" fmla="*/ 349250 h 1251970"/>
                <a:gd name="connsiteX4" fmla="*/ 1409816 w 1817449"/>
                <a:gd name="connsiteY4" fmla="*/ 349250 h 1251970"/>
                <a:gd name="connsiteX5" fmla="*/ 1409816 w 1817449"/>
                <a:gd name="connsiteY5" fmla="*/ 951932 h 1251970"/>
                <a:gd name="connsiteX6" fmla="*/ 1496419 w 1817449"/>
                <a:gd name="connsiteY6" fmla="*/ 1038535 h 1251970"/>
                <a:gd name="connsiteX7" fmla="*/ 1517411 w 1817449"/>
                <a:gd name="connsiteY7" fmla="*/ 1038535 h 1251970"/>
                <a:gd name="connsiteX8" fmla="*/ 1604014 w 1817449"/>
                <a:gd name="connsiteY8" fmla="*/ 951932 h 1251970"/>
                <a:gd name="connsiteX9" fmla="*/ 1675690 w 1817449"/>
                <a:gd name="connsiteY9" fmla="*/ 368079 h 1251970"/>
                <a:gd name="connsiteX10" fmla="*/ 1677959 w 1817449"/>
                <a:gd name="connsiteY10" fmla="*/ 310118 h 1251970"/>
                <a:gd name="connsiteX11" fmla="*/ 1708718 w 1817449"/>
                <a:gd name="connsiteY11" fmla="*/ 205009 h 1251970"/>
                <a:gd name="connsiteX12" fmla="*/ 1739477 w 1817449"/>
                <a:gd name="connsiteY12" fmla="*/ 310118 h 1251970"/>
                <a:gd name="connsiteX13" fmla="*/ 1742058 w 1817449"/>
                <a:gd name="connsiteY13" fmla="*/ 376021 h 1251970"/>
                <a:gd name="connsiteX14" fmla="*/ 1817449 w 1817449"/>
                <a:gd name="connsiteY14" fmla="*/ 951932 h 1251970"/>
                <a:gd name="connsiteX15" fmla="*/ 1517411 w 1817449"/>
                <a:gd name="connsiteY15" fmla="*/ 1251970 h 1251970"/>
                <a:gd name="connsiteX16" fmla="*/ 1496419 w 1817449"/>
                <a:gd name="connsiteY16" fmla="*/ 1251970 h 1251970"/>
                <a:gd name="connsiteX17" fmla="*/ 1196381 w 1817449"/>
                <a:gd name="connsiteY17" fmla="*/ 951932 h 1251970"/>
                <a:gd name="connsiteX18" fmla="*/ 1196381 w 1817449"/>
                <a:gd name="connsiteY18" fmla="*/ 902720 h 1251970"/>
                <a:gd name="connsiteX19" fmla="*/ 1194440 w 1817449"/>
                <a:gd name="connsiteY19" fmla="*/ 902720 h 1251970"/>
                <a:gd name="connsiteX20" fmla="*/ 1194440 w 1817449"/>
                <a:gd name="connsiteY20" fmla="*/ 300038 h 1251970"/>
                <a:gd name="connsiteX21" fmla="*/ 1107837 w 1817449"/>
                <a:gd name="connsiteY21" fmla="*/ 213435 h 1251970"/>
                <a:gd name="connsiteX22" fmla="*/ 1086845 w 1817449"/>
                <a:gd name="connsiteY22" fmla="*/ 213435 h 1251970"/>
                <a:gd name="connsiteX23" fmla="*/ 1000242 w 1817449"/>
                <a:gd name="connsiteY23" fmla="*/ 300038 h 1251970"/>
                <a:gd name="connsiteX24" fmla="*/ 1000242 w 1817449"/>
                <a:gd name="connsiteY24" fmla="*/ 451758 h 1251970"/>
                <a:gd name="connsiteX25" fmla="*/ 998300 w 1817449"/>
                <a:gd name="connsiteY25" fmla="*/ 451758 h 1251970"/>
                <a:gd name="connsiteX26" fmla="*/ 998300 w 1817449"/>
                <a:gd name="connsiteY26" fmla="*/ 510097 h 1251970"/>
                <a:gd name="connsiteX27" fmla="*/ 698262 w 1817449"/>
                <a:gd name="connsiteY27" fmla="*/ 810135 h 1251970"/>
                <a:gd name="connsiteX28" fmla="*/ 677270 w 1817449"/>
                <a:gd name="connsiteY28" fmla="*/ 810135 h 1251970"/>
                <a:gd name="connsiteX29" fmla="*/ 486418 w 1817449"/>
                <a:gd name="connsiteY29" fmla="*/ 741621 h 1251970"/>
                <a:gd name="connsiteX30" fmla="*/ 461366 w 1817449"/>
                <a:gd name="connsiteY30" fmla="*/ 712684 h 1251970"/>
                <a:gd name="connsiteX31" fmla="*/ 424182 w 1817449"/>
                <a:gd name="connsiteY31" fmla="*/ 721313 h 1251970"/>
                <a:gd name="connsiteX32" fmla="*/ 335566 w 1817449"/>
                <a:gd name="connsiteY32" fmla="*/ 712110 h 1251970"/>
                <a:gd name="connsiteX33" fmla="*/ 254221 w 1817449"/>
                <a:gd name="connsiteY33" fmla="*/ 675773 h 1251970"/>
                <a:gd name="connsiteX34" fmla="*/ 146130 w 1817449"/>
                <a:gd name="connsiteY34" fmla="*/ 603138 h 1251970"/>
                <a:gd name="connsiteX35" fmla="*/ 2078 w 1817449"/>
                <a:gd name="connsiteY35" fmla="*/ 437709 h 1251970"/>
                <a:gd name="connsiteX36" fmla="*/ 209545 w 1817449"/>
                <a:gd name="connsiteY36" fmla="*/ 366470 h 1251970"/>
                <a:gd name="connsiteX37" fmla="*/ 339472 w 1817449"/>
                <a:gd name="connsiteY37" fmla="*/ 357612 h 1251970"/>
                <a:gd name="connsiteX38" fmla="*/ 428087 w 1817449"/>
                <a:gd name="connsiteY38" fmla="*/ 366815 h 1251970"/>
                <a:gd name="connsiteX39" fmla="*/ 600998 w 1817449"/>
                <a:gd name="connsiteY39" fmla="*/ 526162 h 1251970"/>
                <a:gd name="connsiteX40" fmla="*/ 600742 w 1817449"/>
                <a:gd name="connsiteY40" fmla="*/ 547777 h 1251970"/>
                <a:gd name="connsiteX41" fmla="*/ 628850 w 1817449"/>
                <a:gd name="connsiteY41" fmla="*/ 581910 h 1251970"/>
                <a:gd name="connsiteX42" fmla="*/ 677270 w 1817449"/>
                <a:gd name="connsiteY42" fmla="*/ 596700 h 1251970"/>
                <a:gd name="connsiteX43" fmla="*/ 698262 w 1817449"/>
                <a:gd name="connsiteY43" fmla="*/ 596700 h 1251970"/>
                <a:gd name="connsiteX44" fmla="*/ 784865 w 1817449"/>
                <a:gd name="connsiteY44" fmla="*/ 510097 h 1251970"/>
                <a:gd name="connsiteX45" fmla="*/ 784865 w 1817449"/>
                <a:gd name="connsiteY45" fmla="*/ 427627 h 1251970"/>
                <a:gd name="connsiteX46" fmla="*/ 786807 w 1817449"/>
                <a:gd name="connsiteY46" fmla="*/ 427627 h 1251970"/>
                <a:gd name="connsiteX47" fmla="*/ 786807 w 1817449"/>
                <a:gd name="connsiteY47" fmla="*/ 300038 h 1251970"/>
                <a:gd name="connsiteX48" fmla="*/ 1086845 w 1817449"/>
                <a:gd name="connsiteY48" fmla="*/ 0 h 125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817449" h="1251970">
                  <a:moveTo>
                    <a:pt x="1086845" y="0"/>
                  </a:moveTo>
                  <a:lnTo>
                    <a:pt x="1107837" y="0"/>
                  </a:lnTo>
                  <a:cubicBezTo>
                    <a:pt x="1273543" y="0"/>
                    <a:pt x="1407875" y="134332"/>
                    <a:pt x="1407875" y="300038"/>
                  </a:cubicBezTo>
                  <a:lnTo>
                    <a:pt x="1407875" y="349250"/>
                  </a:lnTo>
                  <a:lnTo>
                    <a:pt x="1409816" y="349250"/>
                  </a:lnTo>
                  <a:lnTo>
                    <a:pt x="1409816" y="951932"/>
                  </a:lnTo>
                  <a:cubicBezTo>
                    <a:pt x="1409816" y="999762"/>
                    <a:pt x="1448589" y="1038535"/>
                    <a:pt x="1496419" y="1038535"/>
                  </a:cubicBezTo>
                  <a:lnTo>
                    <a:pt x="1517411" y="1038535"/>
                  </a:lnTo>
                  <a:cubicBezTo>
                    <a:pt x="1565241" y="1038535"/>
                    <a:pt x="1604014" y="999762"/>
                    <a:pt x="1604014" y="951932"/>
                  </a:cubicBezTo>
                  <a:lnTo>
                    <a:pt x="1675690" y="368079"/>
                  </a:lnTo>
                  <a:lnTo>
                    <a:pt x="1677959" y="310118"/>
                  </a:lnTo>
                  <a:cubicBezTo>
                    <a:pt x="1683027" y="248350"/>
                    <a:pt x="1694891" y="205009"/>
                    <a:pt x="1708718" y="205009"/>
                  </a:cubicBezTo>
                  <a:cubicBezTo>
                    <a:pt x="1722545" y="205009"/>
                    <a:pt x="1734409" y="248350"/>
                    <a:pt x="1739477" y="310118"/>
                  </a:cubicBezTo>
                  <a:lnTo>
                    <a:pt x="1742058" y="376021"/>
                  </a:lnTo>
                  <a:lnTo>
                    <a:pt x="1817449" y="951932"/>
                  </a:lnTo>
                  <a:cubicBezTo>
                    <a:pt x="1817449" y="1117638"/>
                    <a:pt x="1683117" y="1251970"/>
                    <a:pt x="1517411" y="1251970"/>
                  </a:cubicBezTo>
                  <a:lnTo>
                    <a:pt x="1496419" y="1251970"/>
                  </a:lnTo>
                  <a:cubicBezTo>
                    <a:pt x="1330713" y="1251970"/>
                    <a:pt x="1196381" y="1117638"/>
                    <a:pt x="1196381" y="951932"/>
                  </a:cubicBezTo>
                  <a:lnTo>
                    <a:pt x="1196381" y="902720"/>
                  </a:lnTo>
                  <a:lnTo>
                    <a:pt x="1194440" y="902720"/>
                  </a:lnTo>
                  <a:lnTo>
                    <a:pt x="1194440" y="300038"/>
                  </a:lnTo>
                  <a:cubicBezTo>
                    <a:pt x="1194440" y="252208"/>
                    <a:pt x="1155667" y="213435"/>
                    <a:pt x="1107837" y="213435"/>
                  </a:cubicBezTo>
                  <a:lnTo>
                    <a:pt x="1086845" y="213435"/>
                  </a:lnTo>
                  <a:cubicBezTo>
                    <a:pt x="1039015" y="213435"/>
                    <a:pt x="1000242" y="252208"/>
                    <a:pt x="1000242" y="300038"/>
                  </a:cubicBezTo>
                  <a:lnTo>
                    <a:pt x="1000242" y="451758"/>
                  </a:lnTo>
                  <a:lnTo>
                    <a:pt x="998300" y="451758"/>
                  </a:lnTo>
                  <a:lnTo>
                    <a:pt x="998300" y="510097"/>
                  </a:lnTo>
                  <a:cubicBezTo>
                    <a:pt x="998300" y="675803"/>
                    <a:pt x="863968" y="810135"/>
                    <a:pt x="698262" y="810135"/>
                  </a:cubicBezTo>
                  <a:lnTo>
                    <a:pt x="677270" y="810135"/>
                  </a:lnTo>
                  <a:cubicBezTo>
                    <a:pt x="604774" y="810135"/>
                    <a:pt x="538282" y="784423"/>
                    <a:pt x="486418" y="741621"/>
                  </a:cubicBezTo>
                  <a:lnTo>
                    <a:pt x="461366" y="712684"/>
                  </a:lnTo>
                  <a:lnTo>
                    <a:pt x="424182" y="721313"/>
                  </a:lnTo>
                  <a:cubicBezTo>
                    <a:pt x="395721" y="723051"/>
                    <a:pt x="365710" y="720187"/>
                    <a:pt x="335566" y="712110"/>
                  </a:cubicBezTo>
                  <a:cubicBezTo>
                    <a:pt x="305421" y="704033"/>
                    <a:pt x="277999" y="691508"/>
                    <a:pt x="254221" y="675773"/>
                  </a:cubicBezTo>
                  <a:lnTo>
                    <a:pt x="146130" y="603138"/>
                  </a:lnTo>
                  <a:cubicBezTo>
                    <a:pt x="48067" y="555966"/>
                    <a:pt x="-12176" y="490905"/>
                    <a:pt x="2078" y="437709"/>
                  </a:cubicBezTo>
                  <a:cubicBezTo>
                    <a:pt x="16331" y="384514"/>
                    <a:pt x="101034" y="358290"/>
                    <a:pt x="209545" y="366470"/>
                  </a:cubicBezTo>
                  <a:lnTo>
                    <a:pt x="339472" y="357612"/>
                  </a:lnTo>
                  <a:cubicBezTo>
                    <a:pt x="367932" y="355874"/>
                    <a:pt x="397943" y="358737"/>
                    <a:pt x="428087" y="366815"/>
                  </a:cubicBezTo>
                  <a:cubicBezTo>
                    <a:pt x="518519" y="391046"/>
                    <a:pt x="584459" y="455316"/>
                    <a:pt x="600998" y="526162"/>
                  </a:cubicBezTo>
                  <a:lnTo>
                    <a:pt x="600742" y="547777"/>
                  </a:lnTo>
                  <a:lnTo>
                    <a:pt x="628850" y="581910"/>
                  </a:lnTo>
                  <a:cubicBezTo>
                    <a:pt x="642672" y="591248"/>
                    <a:pt x="659334" y="596700"/>
                    <a:pt x="677270" y="596700"/>
                  </a:cubicBezTo>
                  <a:lnTo>
                    <a:pt x="698262" y="596700"/>
                  </a:lnTo>
                  <a:cubicBezTo>
                    <a:pt x="746092" y="596700"/>
                    <a:pt x="784865" y="557927"/>
                    <a:pt x="784865" y="510097"/>
                  </a:cubicBezTo>
                  <a:lnTo>
                    <a:pt x="784865" y="427627"/>
                  </a:lnTo>
                  <a:lnTo>
                    <a:pt x="786807" y="427627"/>
                  </a:lnTo>
                  <a:lnTo>
                    <a:pt x="786807" y="300038"/>
                  </a:lnTo>
                  <a:cubicBezTo>
                    <a:pt x="786807" y="134332"/>
                    <a:pt x="921139" y="0"/>
                    <a:pt x="1086845" y="0"/>
                  </a:cubicBezTo>
                  <a:close/>
                </a:path>
              </a:pathLst>
            </a:custGeom>
            <a:gradFill>
              <a:gsLst>
                <a:gs pos="50000">
                  <a:sysClr val="windowText" lastClr="000000"/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0B709E0B-59A6-49CB-AF4A-7B5E7D89327B}"/>
                </a:ext>
              </a:extLst>
            </p:cNvPr>
            <p:cNvSpPr/>
            <p:nvPr/>
          </p:nvSpPr>
          <p:spPr>
            <a:xfrm rot="900000">
              <a:off x="2660631" y="4233204"/>
              <a:ext cx="106022" cy="7194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907ADC78-4143-4445-AA30-7950F7A8A0CA}"/>
                </a:ext>
              </a:extLst>
            </p:cNvPr>
            <p:cNvSpPr/>
            <p:nvPr/>
          </p:nvSpPr>
          <p:spPr>
            <a:xfrm rot="900000">
              <a:off x="2675319" y="4246318"/>
              <a:ext cx="57142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2C889143-321C-4883-A1F2-6CF0813D0BA6}"/>
                </a:ext>
              </a:extLst>
            </p:cNvPr>
            <p:cNvSpPr/>
            <p:nvPr/>
          </p:nvSpPr>
          <p:spPr>
            <a:xfrm>
              <a:off x="3807341" y="3941984"/>
              <a:ext cx="33287" cy="177968"/>
            </a:xfrm>
            <a:custGeom>
              <a:avLst/>
              <a:gdLst>
                <a:gd name="connsiteX0" fmla="*/ 26371 w 52742"/>
                <a:gd name="connsiteY0" fmla="*/ 88351 h 281980"/>
                <a:gd name="connsiteX1" fmla="*/ 52742 w 52742"/>
                <a:gd name="connsiteY1" fmla="*/ 114722 h 281980"/>
                <a:gd name="connsiteX2" fmla="*/ 52741 w 52742"/>
                <a:gd name="connsiteY2" fmla="*/ 255609 h 281980"/>
                <a:gd name="connsiteX3" fmla="*/ 26370 w 52742"/>
                <a:gd name="connsiteY3" fmla="*/ 281980 h 281980"/>
                <a:gd name="connsiteX4" fmla="*/ 26371 w 52742"/>
                <a:gd name="connsiteY4" fmla="*/ 281979 h 281980"/>
                <a:gd name="connsiteX5" fmla="*/ 0 w 52742"/>
                <a:gd name="connsiteY5" fmla="*/ 255608 h 281980"/>
                <a:gd name="connsiteX6" fmla="*/ 0 w 52742"/>
                <a:gd name="connsiteY6" fmla="*/ 114722 h 281980"/>
                <a:gd name="connsiteX7" fmla="*/ 26371 w 52742"/>
                <a:gd name="connsiteY7" fmla="*/ 88351 h 281980"/>
                <a:gd name="connsiteX8" fmla="*/ 26371 w 52742"/>
                <a:gd name="connsiteY8" fmla="*/ 0 h 281980"/>
                <a:gd name="connsiteX9" fmla="*/ 52742 w 52742"/>
                <a:gd name="connsiteY9" fmla="*/ 26371 h 281980"/>
                <a:gd name="connsiteX10" fmla="*/ 26371 w 52742"/>
                <a:gd name="connsiteY10" fmla="*/ 52742 h 281980"/>
                <a:gd name="connsiteX11" fmla="*/ 0 w 52742"/>
                <a:gd name="connsiteY11" fmla="*/ 26371 h 281980"/>
                <a:gd name="connsiteX12" fmla="*/ 26371 w 52742"/>
                <a:gd name="connsiteY12" fmla="*/ 0 h 28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42" h="281980">
                  <a:moveTo>
                    <a:pt x="26371" y="88351"/>
                  </a:moveTo>
                  <a:cubicBezTo>
                    <a:pt x="40935" y="88351"/>
                    <a:pt x="52742" y="100158"/>
                    <a:pt x="52742" y="114722"/>
                  </a:cubicBezTo>
                  <a:cubicBezTo>
                    <a:pt x="52742" y="161684"/>
                    <a:pt x="52741" y="208647"/>
                    <a:pt x="52741" y="255609"/>
                  </a:cubicBezTo>
                  <a:cubicBezTo>
                    <a:pt x="52741" y="270173"/>
                    <a:pt x="40934" y="281980"/>
                    <a:pt x="26370" y="281980"/>
                  </a:cubicBezTo>
                  <a:lnTo>
                    <a:pt x="26371" y="281979"/>
                  </a:lnTo>
                  <a:cubicBezTo>
                    <a:pt x="11807" y="281979"/>
                    <a:pt x="0" y="270172"/>
                    <a:pt x="0" y="255608"/>
                  </a:cubicBezTo>
                  <a:lnTo>
                    <a:pt x="0" y="114722"/>
                  </a:lnTo>
                  <a:cubicBezTo>
                    <a:pt x="0" y="100158"/>
                    <a:pt x="11807" y="88351"/>
                    <a:pt x="26371" y="88351"/>
                  </a:cubicBezTo>
                  <a:close/>
                  <a:moveTo>
                    <a:pt x="26371" y="0"/>
                  </a:moveTo>
                  <a:cubicBezTo>
                    <a:pt x="40935" y="0"/>
                    <a:pt x="52742" y="11807"/>
                    <a:pt x="52742" y="26371"/>
                  </a:cubicBezTo>
                  <a:cubicBezTo>
                    <a:pt x="52742" y="40935"/>
                    <a:pt x="40935" y="52742"/>
                    <a:pt x="26371" y="52742"/>
                  </a:cubicBezTo>
                  <a:cubicBezTo>
                    <a:pt x="11807" y="52742"/>
                    <a:pt x="0" y="40935"/>
                    <a:pt x="0" y="26371"/>
                  </a:cubicBezTo>
                  <a:cubicBezTo>
                    <a:pt x="0" y="11807"/>
                    <a:pt x="11807" y="0"/>
                    <a:pt x="2637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2F6A52F4-EEA9-4F64-BE3A-142B29C33642}"/>
                </a:ext>
              </a:extLst>
            </p:cNvPr>
            <p:cNvSpPr/>
            <p:nvPr/>
          </p:nvSpPr>
          <p:spPr>
            <a:xfrm>
              <a:off x="3406286" y="4058882"/>
              <a:ext cx="33287" cy="177969"/>
            </a:xfrm>
            <a:custGeom>
              <a:avLst/>
              <a:gdLst>
                <a:gd name="connsiteX0" fmla="*/ 26371 w 52742"/>
                <a:gd name="connsiteY0" fmla="*/ 88351 h 281980"/>
                <a:gd name="connsiteX1" fmla="*/ 52742 w 52742"/>
                <a:gd name="connsiteY1" fmla="*/ 114722 h 281980"/>
                <a:gd name="connsiteX2" fmla="*/ 52741 w 52742"/>
                <a:gd name="connsiteY2" fmla="*/ 255609 h 281980"/>
                <a:gd name="connsiteX3" fmla="*/ 26370 w 52742"/>
                <a:gd name="connsiteY3" fmla="*/ 281980 h 281980"/>
                <a:gd name="connsiteX4" fmla="*/ 26371 w 52742"/>
                <a:gd name="connsiteY4" fmla="*/ 281979 h 281980"/>
                <a:gd name="connsiteX5" fmla="*/ 0 w 52742"/>
                <a:gd name="connsiteY5" fmla="*/ 255608 h 281980"/>
                <a:gd name="connsiteX6" fmla="*/ 0 w 52742"/>
                <a:gd name="connsiteY6" fmla="*/ 114722 h 281980"/>
                <a:gd name="connsiteX7" fmla="*/ 26371 w 52742"/>
                <a:gd name="connsiteY7" fmla="*/ 88351 h 281980"/>
                <a:gd name="connsiteX8" fmla="*/ 26371 w 52742"/>
                <a:gd name="connsiteY8" fmla="*/ 0 h 281980"/>
                <a:gd name="connsiteX9" fmla="*/ 52742 w 52742"/>
                <a:gd name="connsiteY9" fmla="*/ 26371 h 281980"/>
                <a:gd name="connsiteX10" fmla="*/ 26371 w 52742"/>
                <a:gd name="connsiteY10" fmla="*/ 52742 h 281980"/>
                <a:gd name="connsiteX11" fmla="*/ 0 w 52742"/>
                <a:gd name="connsiteY11" fmla="*/ 26371 h 281980"/>
                <a:gd name="connsiteX12" fmla="*/ 26371 w 52742"/>
                <a:gd name="connsiteY12" fmla="*/ 0 h 28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42" h="281980">
                  <a:moveTo>
                    <a:pt x="26371" y="88351"/>
                  </a:moveTo>
                  <a:cubicBezTo>
                    <a:pt x="40935" y="88351"/>
                    <a:pt x="52742" y="100158"/>
                    <a:pt x="52742" y="114722"/>
                  </a:cubicBezTo>
                  <a:cubicBezTo>
                    <a:pt x="52742" y="161684"/>
                    <a:pt x="52741" y="208647"/>
                    <a:pt x="52741" y="255609"/>
                  </a:cubicBezTo>
                  <a:cubicBezTo>
                    <a:pt x="52741" y="270173"/>
                    <a:pt x="40934" y="281980"/>
                    <a:pt x="26370" y="281980"/>
                  </a:cubicBezTo>
                  <a:lnTo>
                    <a:pt x="26371" y="281979"/>
                  </a:lnTo>
                  <a:cubicBezTo>
                    <a:pt x="11807" y="281979"/>
                    <a:pt x="0" y="270172"/>
                    <a:pt x="0" y="255608"/>
                  </a:cubicBezTo>
                  <a:lnTo>
                    <a:pt x="0" y="114722"/>
                  </a:lnTo>
                  <a:cubicBezTo>
                    <a:pt x="0" y="100158"/>
                    <a:pt x="11807" y="88351"/>
                    <a:pt x="26371" y="88351"/>
                  </a:cubicBezTo>
                  <a:close/>
                  <a:moveTo>
                    <a:pt x="26371" y="0"/>
                  </a:moveTo>
                  <a:cubicBezTo>
                    <a:pt x="40935" y="0"/>
                    <a:pt x="52742" y="11807"/>
                    <a:pt x="52742" y="26371"/>
                  </a:cubicBezTo>
                  <a:cubicBezTo>
                    <a:pt x="52742" y="40935"/>
                    <a:pt x="40935" y="52742"/>
                    <a:pt x="26371" y="52742"/>
                  </a:cubicBezTo>
                  <a:cubicBezTo>
                    <a:pt x="11807" y="52742"/>
                    <a:pt x="0" y="40935"/>
                    <a:pt x="0" y="26371"/>
                  </a:cubicBezTo>
                  <a:cubicBezTo>
                    <a:pt x="0" y="11807"/>
                    <a:pt x="11807" y="0"/>
                    <a:pt x="2637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A12E3C1C-CFB2-408A-B93D-496DCE2B5D30}"/>
              </a:ext>
            </a:extLst>
          </p:cNvPr>
          <p:cNvSpPr txBox="1"/>
          <p:nvPr/>
        </p:nvSpPr>
        <p:spPr>
          <a:xfrm>
            <a:off x="6520477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らっきょう</a:t>
            </a:r>
          </a:p>
        </p:txBody>
      </p: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F9601A8E-72BC-4601-8F2A-F2B7B8DAC0B9}"/>
              </a:ext>
            </a:extLst>
          </p:cNvPr>
          <p:cNvGrpSpPr/>
          <p:nvPr/>
        </p:nvGrpSpPr>
        <p:grpSpPr>
          <a:xfrm>
            <a:off x="6746380" y="1449239"/>
            <a:ext cx="2310444" cy="1635306"/>
            <a:chOff x="2561787" y="3305359"/>
            <a:chExt cx="2027629" cy="1425391"/>
          </a:xfrm>
        </p:grpSpPr>
        <p:sp>
          <p:nvSpPr>
            <p:cNvPr id="251" name="楕円 63">
              <a:extLst>
                <a:ext uri="{FF2B5EF4-FFF2-40B4-BE49-F238E27FC236}">
                  <a16:creationId xmlns:a16="http://schemas.microsoft.com/office/drawing/2014/main" id="{14B19422-5C2F-4976-8C06-902A512A90A0}"/>
                </a:ext>
              </a:extLst>
            </p:cNvPr>
            <p:cNvSpPr/>
            <p:nvPr/>
          </p:nvSpPr>
          <p:spPr>
            <a:xfrm rot="10800000">
              <a:off x="3200847" y="4231360"/>
              <a:ext cx="749509" cy="499390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ysClr val="windowText" lastClr="000000"/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8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2" name="楕円 63">
              <a:extLst>
                <a:ext uri="{FF2B5EF4-FFF2-40B4-BE49-F238E27FC236}">
                  <a16:creationId xmlns:a16="http://schemas.microsoft.com/office/drawing/2014/main" id="{F9234A67-466A-4EFB-8AC8-F17E76E155E8}"/>
                </a:ext>
              </a:extLst>
            </p:cNvPr>
            <p:cNvSpPr/>
            <p:nvPr/>
          </p:nvSpPr>
          <p:spPr>
            <a:xfrm>
              <a:off x="2561787" y="3305359"/>
              <a:ext cx="2027629" cy="1345453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ysClr val="windowText" lastClr="000000"/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8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F4AB052D-DB2F-4858-B773-07C03746CAEB}"/>
                </a:ext>
              </a:extLst>
            </p:cNvPr>
            <p:cNvSpPr/>
            <p:nvPr/>
          </p:nvSpPr>
          <p:spPr>
            <a:xfrm>
              <a:off x="2609845" y="3352575"/>
              <a:ext cx="1931514" cy="981218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" lastClr="FFFFFF">
                    <a:lumMod val="85000"/>
                  </a:sysClr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6118B2CD-4820-47DD-8F9C-0E85B10F6971}"/>
                </a:ext>
              </a:extLst>
            </p:cNvPr>
            <p:cNvSpPr/>
            <p:nvPr/>
          </p:nvSpPr>
          <p:spPr>
            <a:xfrm>
              <a:off x="2852733" y="4182966"/>
              <a:ext cx="1417162" cy="167029"/>
            </a:xfrm>
            <a:custGeom>
              <a:avLst/>
              <a:gdLst>
                <a:gd name="connsiteX0" fmla="*/ 0 w 1441580"/>
                <a:gd name="connsiteY0" fmla="*/ 0 h 167029"/>
                <a:gd name="connsiteX1" fmla="*/ 139111 w 1441580"/>
                <a:gd name="connsiteY1" fmla="*/ 57453 h 167029"/>
                <a:gd name="connsiteX2" fmla="*/ 720790 w 1441580"/>
                <a:gd name="connsiteY2" fmla="*/ 146393 h 167029"/>
                <a:gd name="connsiteX3" fmla="*/ 1302470 w 1441580"/>
                <a:gd name="connsiteY3" fmla="*/ 57453 h 167029"/>
                <a:gd name="connsiteX4" fmla="*/ 1441580 w 1441580"/>
                <a:gd name="connsiteY4" fmla="*/ 0 h 167029"/>
                <a:gd name="connsiteX5" fmla="*/ 1403684 w 1441580"/>
                <a:gd name="connsiteY5" fmla="*/ 23333 h 167029"/>
                <a:gd name="connsiteX6" fmla="*/ 720790 w 1441580"/>
                <a:gd name="connsiteY6" fmla="*/ 167029 h 167029"/>
                <a:gd name="connsiteX7" fmla="*/ 37897 w 1441580"/>
                <a:gd name="connsiteY7" fmla="*/ 23333 h 16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1580" h="167029">
                  <a:moveTo>
                    <a:pt x="0" y="0"/>
                  </a:moveTo>
                  <a:lnTo>
                    <a:pt x="139111" y="57453"/>
                  </a:lnTo>
                  <a:cubicBezTo>
                    <a:pt x="305155" y="113605"/>
                    <a:pt x="505323" y="146393"/>
                    <a:pt x="720790" y="146393"/>
                  </a:cubicBezTo>
                  <a:cubicBezTo>
                    <a:pt x="936257" y="146393"/>
                    <a:pt x="1136426" y="113605"/>
                    <a:pt x="1302470" y="57453"/>
                  </a:cubicBezTo>
                  <a:lnTo>
                    <a:pt x="1441580" y="0"/>
                  </a:lnTo>
                  <a:lnTo>
                    <a:pt x="1403684" y="23333"/>
                  </a:lnTo>
                  <a:cubicBezTo>
                    <a:pt x="1228916" y="112116"/>
                    <a:pt x="987477" y="167029"/>
                    <a:pt x="720790" y="167029"/>
                  </a:cubicBezTo>
                  <a:cubicBezTo>
                    <a:pt x="454104" y="167029"/>
                    <a:pt x="212664" y="112116"/>
                    <a:pt x="37897" y="23333"/>
                  </a:cubicBez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0787F89E-4EE9-47E0-9EDB-A219114B2179}"/>
                </a:ext>
              </a:extLst>
            </p:cNvPr>
            <p:cNvSpPr/>
            <p:nvPr/>
          </p:nvSpPr>
          <p:spPr>
            <a:xfrm>
              <a:off x="2876860" y="3776664"/>
              <a:ext cx="1397484" cy="547646"/>
            </a:xfrm>
            <a:prstGeom prst="ellipse">
              <a:avLst/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7AC4751A-7AAE-4A7C-A5B1-F0BC2A5DCED5}"/>
                </a:ext>
              </a:extLst>
            </p:cNvPr>
            <p:cNvGrpSpPr/>
            <p:nvPr/>
          </p:nvGrpSpPr>
          <p:grpSpPr>
            <a:xfrm>
              <a:off x="2770416" y="3603609"/>
              <a:ext cx="1560258" cy="688005"/>
              <a:chOff x="2770416" y="3603609"/>
              <a:chExt cx="1560258" cy="688005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FC437E7A-886D-42A2-8C6B-21EC69CB4F00}"/>
                  </a:ext>
                </a:extLst>
              </p:cNvPr>
              <p:cNvGrpSpPr/>
              <p:nvPr/>
            </p:nvGrpSpPr>
            <p:grpSpPr>
              <a:xfrm rot="17617422">
                <a:off x="2856485" y="3704992"/>
                <a:ext cx="325470" cy="497608"/>
                <a:chOff x="2124836" y="4444999"/>
                <a:chExt cx="507239" cy="783359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317C82B0-0955-46E9-92CF-B985A6B5DA14}"/>
                    </a:ext>
                  </a:extLst>
                </p:cNvPr>
                <p:cNvSpPr/>
                <p:nvPr/>
              </p:nvSpPr>
              <p:spPr>
                <a:xfrm>
                  <a:off x="2124836" y="4444999"/>
                  <a:ext cx="507239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558C95B4-1230-4454-805E-EE7C812C2ED3}"/>
                    </a:ext>
                  </a:extLst>
                </p:cNvPr>
                <p:cNvSpPr/>
                <p:nvPr/>
              </p:nvSpPr>
              <p:spPr>
                <a:xfrm>
                  <a:off x="2155793" y="4444999"/>
                  <a:ext cx="449296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3B49BCC4-162E-4118-A3D2-7A0EB7C0409E}"/>
                    </a:ext>
                  </a:extLst>
                </p:cNvPr>
                <p:cNvSpPr/>
                <p:nvPr/>
              </p:nvSpPr>
              <p:spPr>
                <a:xfrm>
                  <a:off x="2197066" y="4444999"/>
                  <a:ext cx="362778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DACCADC-334D-4E78-B0F2-EFA1DAE120CE}"/>
                    </a:ext>
                  </a:extLst>
                </p:cNvPr>
                <p:cNvSpPr/>
                <p:nvPr/>
              </p:nvSpPr>
              <p:spPr>
                <a:xfrm>
                  <a:off x="2251835" y="4444999"/>
                  <a:ext cx="253240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5FB7AC47-C1C8-4D5D-9792-32DFFECF796D}"/>
                    </a:ext>
                  </a:extLst>
                </p:cNvPr>
                <p:cNvSpPr/>
                <p:nvPr/>
              </p:nvSpPr>
              <p:spPr>
                <a:xfrm>
                  <a:off x="2316065" y="4444999"/>
                  <a:ext cx="139004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2B365FFA-F2B5-48F2-AC5C-0F1666F188B3}"/>
                    </a:ext>
                  </a:extLst>
                </p:cNvPr>
                <p:cNvSpPr/>
                <p:nvPr/>
              </p:nvSpPr>
              <p:spPr>
                <a:xfrm rot="21185914">
                  <a:off x="2519299" y="4831556"/>
                  <a:ext cx="55457" cy="156721"/>
                </a:xfrm>
                <a:custGeom>
                  <a:avLst/>
                  <a:gdLst>
                    <a:gd name="connsiteX0" fmla="*/ 41909 w 86349"/>
                    <a:gd name="connsiteY0" fmla="*/ 69055 h 244022"/>
                    <a:gd name="connsiteX1" fmla="*/ 86200 w 86349"/>
                    <a:gd name="connsiteY1" fmla="*/ 161923 h 244022"/>
                    <a:gd name="connsiteX2" fmla="*/ 56196 w 86349"/>
                    <a:gd name="connsiteY2" fmla="*/ 242885 h 244022"/>
                    <a:gd name="connsiteX3" fmla="*/ 40480 w 86349"/>
                    <a:gd name="connsiteY3" fmla="*/ 161923 h 244022"/>
                    <a:gd name="connsiteX4" fmla="*/ 41909 w 86349"/>
                    <a:gd name="connsiteY4" fmla="*/ 69055 h 244022"/>
                    <a:gd name="connsiteX5" fmla="*/ 23813 w 86349"/>
                    <a:gd name="connsiteY5" fmla="*/ 0 h 244022"/>
                    <a:gd name="connsiteX6" fmla="*/ 47626 w 86349"/>
                    <a:gd name="connsiteY6" fmla="*/ 23813 h 244022"/>
                    <a:gd name="connsiteX7" fmla="*/ 23813 w 86349"/>
                    <a:gd name="connsiteY7" fmla="*/ 47626 h 244022"/>
                    <a:gd name="connsiteX8" fmla="*/ 0 w 86349"/>
                    <a:gd name="connsiteY8" fmla="*/ 23813 h 244022"/>
                    <a:gd name="connsiteX9" fmla="*/ 23813 w 86349"/>
                    <a:gd name="connsiteY9" fmla="*/ 0 h 244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349" h="244022">
                      <a:moveTo>
                        <a:pt x="41909" y="69055"/>
                      </a:moveTo>
                      <a:cubicBezTo>
                        <a:pt x="68821" y="54767"/>
                        <a:pt x="86200" y="123784"/>
                        <a:pt x="86200" y="161923"/>
                      </a:cubicBezTo>
                      <a:cubicBezTo>
                        <a:pt x="86200" y="200062"/>
                        <a:pt x="90252" y="252410"/>
                        <a:pt x="56196" y="242885"/>
                      </a:cubicBezTo>
                      <a:cubicBezTo>
                        <a:pt x="22140" y="233360"/>
                        <a:pt x="42861" y="190895"/>
                        <a:pt x="40480" y="161923"/>
                      </a:cubicBezTo>
                      <a:cubicBezTo>
                        <a:pt x="38099" y="132951"/>
                        <a:pt x="14997" y="83343"/>
                        <a:pt x="41909" y="69055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0661"/>
                        <a:pt x="47626" y="23813"/>
                      </a:cubicBezTo>
                      <a:cubicBezTo>
                        <a:pt x="47626" y="36965"/>
                        <a:pt x="36965" y="47626"/>
                        <a:pt x="23813" y="47626"/>
                      </a:cubicBezTo>
                      <a:cubicBezTo>
                        <a:pt x="10661" y="47626"/>
                        <a:pt x="0" y="36965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CD4CFBAE-BB4C-4B40-8649-E9969D9D6921}"/>
                  </a:ext>
                </a:extLst>
              </p:cNvPr>
              <p:cNvGrpSpPr/>
              <p:nvPr/>
            </p:nvGrpSpPr>
            <p:grpSpPr>
              <a:xfrm rot="7252440">
                <a:off x="3919135" y="3660488"/>
                <a:ext cx="325470" cy="497608"/>
                <a:chOff x="2124836" y="4444999"/>
                <a:chExt cx="507239" cy="783359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277808FF-577C-4040-9990-658C09B6B53F}"/>
                    </a:ext>
                  </a:extLst>
                </p:cNvPr>
                <p:cNvSpPr/>
                <p:nvPr/>
              </p:nvSpPr>
              <p:spPr>
                <a:xfrm>
                  <a:off x="2124836" y="4444999"/>
                  <a:ext cx="507239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06D024D8-E547-4C15-882C-2229CCE9879C}"/>
                    </a:ext>
                  </a:extLst>
                </p:cNvPr>
                <p:cNvSpPr/>
                <p:nvPr/>
              </p:nvSpPr>
              <p:spPr>
                <a:xfrm>
                  <a:off x="2155793" y="4444999"/>
                  <a:ext cx="449296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10B464D4-FDA8-48B1-B255-6162104EB542}"/>
                    </a:ext>
                  </a:extLst>
                </p:cNvPr>
                <p:cNvSpPr/>
                <p:nvPr/>
              </p:nvSpPr>
              <p:spPr>
                <a:xfrm>
                  <a:off x="2197066" y="4444999"/>
                  <a:ext cx="362778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BBC9C832-E1F0-453F-94F1-E7033A4BE976}"/>
                    </a:ext>
                  </a:extLst>
                </p:cNvPr>
                <p:cNvSpPr/>
                <p:nvPr/>
              </p:nvSpPr>
              <p:spPr>
                <a:xfrm>
                  <a:off x="2251835" y="4444999"/>
                  <a:ext cx="253240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D85DD909-6F58-4D2A-916A-820912E1FC56}"/>
                    </a:ext>
                  </a:extLst>
                </p:cNvPr>
                <p:cNvSpPr/>
                <p:nvPr/>
              </p:nvSpPr>
              <p:spPr>
                <a:xfrm>
                  <a:off x="2316065" y="4444999"/>
                  <a:ext cx="139004" cy="783359"/>
                </a:xfrm>
                <a:custGeom>
                  <a:avLst/>
                  <a:gdLst>
                    <a:gd name="connsiteX0" fmla="*/ 527633 w 1061276"/>
                    <a:gd name="connsiteY0" fmla="*/ 0 h 1488914"/>
                    <a:gd name="connsiteX1" fmla="*/ 614546 w 1061276"/>
                    <a:gd name="connsiteY1" fmla="*/ 5457 h 1488914"/>
                    <a:gd name="connsiteX2" fmla="*/ 663987 w 1061276"/>
                    <a:gd name="connsiteY2" fmla="*/ 14629 h 1488914"/>
                    <a:gd name="connsiteX3" fmla="*/ 670513 w 1061276"/>
                    <a:gd name="connsiteY3" fmla="*/ 131746 h 1488914"/>
                    <a:gd name="connsiteX4" fmla="*/ 793837 w 1061276"/>
                    <a:gd name="connsiteY4" fmla="*/ 545561 h 1488914"/>
                    <a:gd name="connsiteX5" fmla="*/ 818601 w 1061276"/>
                    <a:gd name="connsiteY5" fmla="*/ 582525 h 1488914"/>
                    <a:gd name="connsiteX6" fmla="*/ 814744 w 1061276"/>
                    <a:gd name="connsiteY6" fmla="*/ 582525 h 1488914"/>
                    <a:gd name="connsiteX7" fmla="*/ 826040 w 1061276"/>
                    <a:gd name="connsiteY7" fmla="*/ 592150 h 1488914"/>
                    <a:gd name="connsiteX8" fmla="*/ 1061276 w 1061276"/>
                    <a:gd name="connsiteY8" fmla="*/ 1093381 h 1488914"/>
                    <a:gd name="connsiteX9" fmla="*/ 530638 w 1061276"/>
                    <a:gd name="connsiteY9" fmla="*/ 1488914 h 1488914"/>
                    <a:gd name="connsiteX10" fmla="*/ 0 w 1061276"/>
                    <a:gd name="connsiteY10" fmla="*/ 1093381 h 1488914"/>
                    <a:gd name="connsiteX11" fmla="*/ 232670 w 1061276"/>
                    <a:gd name="connsiteY11" fmla="*/ 592150 h 1488914"/>
                    <a:gd name="connsiteX12" fmla="*/ 243892 w 1061276"/>
                    <a:gd name="connsiteY12" fmla="*/ 582525 h 1488914"/>
                    <a:gd name="connsiteX13" fmla="*/ 242676 w 1061276"/>
                    <a:gd name="connsiteY13" fmla="*/ 582525 h 1488914"/>
                    <a:gd name="connsiteX14" fmla="*/ 267440 w 1061276"/>
                    <a:gd name="connsiteY14" fmla="*/ 545561 h 1488914"/>
                    <a:gd name="connsiteX15" fmla="*/ 390764 w 1061276"/>
                    <a:gd name="connsiteY15" fmla="*/ 131746 h 1488914"/>
                    <a:gd name="connsiteX16" fmla="*/ 397351 w 1061276"/>
                    <a:gd name="connsiteY16" fmla="*/ 13533 h 1488914"/>
                    <a:gd name="connsiteX17" fmla="*/ 440787 w 1061276"/>
                    <a:gd name="connsiteY17" fmla="*/ 5457 h 1488914"/>
                    <a:gd name="connsiteX18" fmla="*/ 527633 w 1061276"/>
                    <a:gd name="connsiteY18" fmla="*/ 0 h 1488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61276" h="1488914">
                      <a:moveTo>
                        <a:pt x="527633" y="0"/>
                      </a:moveTo>
                      <a:cubicBezTo>
                        <a:pt x="556964" y="0"/>
                        <a:pt x="585959" y="1877"/>
                        <a:pt x="614546" y="5457"/>
                      </a:cubicBezTo>
                      <a:lnTo>
                        <a:pt x="663987" y="14629"/>
                      </a:lnTo>
                      <a:lnTo>
                        <a:pt x="670513" y="131746"/>
                      </a:lnTo>
                      <a:cubicBezTo>
                        <a:pt x="688594" y="291595"/>
                        <a:pt x="732431" y="434471"/>
                        <a:pt x="793837" y="545561"/>
                      </a:cubicBezTo>
                      <a:lnTo>
                        <a:pt x="818601" y="582525"/>
                      </a:lnTo>
                      <a:lnTo>
                        <a:pt x="814744" y="582525"/>
                      </a:lnTo>
                      <a:lnTo>
                        <a:pt x="826040" y="592150"/>
                      </a:lnTo>
                      <a:cubicBezTo>
                        <a:pt x="967741" y="737480"/>
                        <a:pt x="1061276" y="956852"/>
                        <a:pt x="1061276" y="1093381"/>
                      </a:cubicBezTo>
                      <a:cubicBezTo>
                        <a:pt x="1061276" y="1311828"/>
                        <a:pt x="823702" y="1488914"/>
                        <a:pt x="530638" y="1488914"/>
                      </a:cubicBezTo>
                      <a:cubicBezTo>
                        <a:pt x="237574" y="1488914"/>
                        <a:pt x="0" y="1311828"/>
                        <a:pt x="0" y="1093381"/>
                      </a:cubicBezTo>
                      <a:cubicBezTo>
                        <a:pt x="0" y="956852"/>
                        <a:pt x="92069" y="737480"/>
                        <a:pt x="232670" y="592150"/>
                      </a:cubicBezTo>
                      <a:lnTo>
                        <a:pt x="243892" y="582525"/>
                      </a:lnTo>
                      <a:lnTo>
                        <a:pt x="242676" y="582525"/>
                      </a:lnTo>
                      <a:lnTo>
                        <a:pt x="267440" y="545561"/>
                      </a:lnTo>
                      <a:cubicBezTo>
                        <a:pt x="328846" y="434471"/>
                        <a:pt x="372684" y="291595"/>
                        <a:pt x="390764" y="131746"/>
                      </a:cubicBezTo>
                      <a:lnTo>
                        <a:pt x="397351" y="13533"/>
                      </a:lnTo>
                      <a:lnTo>
                        <a:pt x="440787" y="5457"/>
                      </a:lnTo>
                      <a:cubicBezTo>
                        <a:pt x="469331" y="1877"/>
                        <a:pt x="498303" y="0"/>
                        <a:pt x="52763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4FBD7DDD-2921-48FB-AEB0-B38107DF8A1F}"/>
                    </a:ext>
                  </a:extLst>
                </p:cNvPr>
                <p:cNvSpPr/>
                <p:nvPr/>
              </p:nvSpPr>
              <p:spPr>
                <a:xfrm rot="21185914">
                  <a:off x="2519299" y="4831556"/>
                  <a:ext cx="55457" cy="156721"/>
                </a:xfrm>
                <a:custGeom>
                  <a:avLst/>
                  <a:gdLst>
                    <a:gd name="connsiteX0" fmla="*/ 41909 w 86349"/>
                    <a:gd name="connsiteY0" fmla="*/ 69055 h 244022"/>
                    <a:gd name="connsiteX1" fmla="*/ 86200 w 86349"/>
                    <a:gd name="connsiteY1" fmla="*/ 161923 h 244022"/>
                    <a:gd name="connsiteX2" fmla="*/ 56196 w 86349"/>
                    <a:gd name="connsiteY2" fmla="*/ 242885 h 244022"/>
                    <a:gd name="connsiteX3" fmla="*/ 40480 w 86349"/>
                    <a:gd name="connsiteY3" fmla="*/ 161923 h 244022"/>
                    <a:gd name="connsiteX4" fmla="*/ 41909 w 86349"/>
                    <a:gd name="connsiteY4" fmla="*/ 69055 h 244022"/>
                    <a:gd name="connsiteX5" fmla="*/ 23813 w 86349"/>
                    <a:gd name="connsiteY5" fmla="*/ 0 h 244022"/>
                    <a:gd name="connsiteX6" fmla="*/ 47626 w 86349"/>
                    <a:gd name="connsiteY6" fmla="*/ 23813 h 244022"/>
                    <a:gd name="connsiteX7" fmla="*/ 23813 w 86349"/>
                    <a:gd name="connsiteY7" fmla="*/ 47626 h 244022"/>
                    <a:gd name="connsiteX8" fmla="*/ 0 w 86349"/>
                    <a:gd name="connsiteY8" fmla="*/ 23813 h 244022"/>
                    <a:gd name="connsiteX9" fmla="*/ 23813 w 86349"/>
                    <a:gd name="connsiteY9" fmla="*/ 0 h 244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349" h="244022">
                      <a:moveTo>
                        <a:pt x="41909" y="69055"/>
                      </a:moveTo>
                      <a:cubicBezTo>
                        <a:pt x="68821" y="54767"/>
                        <a:pt x="86200" y="123784"/>
                        <a:pt x="86200" y="161923"/>
                      </a:cubicBezTo>
                      <a:cubicBezTo>
                        <a:pt x="86200" y="200062"/>
                        <a:pt x="90252" y="252410"/>
                        <a:pt x="56196" y="242885"/>
                      </a:cubicBezTo>
                      <a:cubicBezTo>
                        <a:pt x="22140" y="233360"/>
                        <a:pt x="42861" y="190895"/>
                        <a:pt x="40480" y="161923"/>
                      </a:cubicBezTo>
                      <a:cubicBezTo>
                        <a:pt x="38099" y="132951"/>
                        <a:pt x="14997" y="83343"/>
                        <a:pt x="41909" y="69055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0661"/>
                        <a:pt x="47626" y="23813"/>
                      </a:cubicBezTo>
                      <a:cubicBezTo>
                        <a:pt x="47626" y="36965"/>
                        <a:pt x="36965" y="47626"/>
                        <a:pt x="23813" y="47626"/>
                      </a:cubicBezTo>
                      <a:cubicBezTo>
                        <a:pt x="10661" y="47626"/>
                        <a:pt x="0" y="36965"/>
                        <a:pt x="0" y="23813"/>
                      </a:cubicBezTo>
                      <a:cubicBezTo>
                        <a:pt x="0" y="10661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A3475A33-2D01-46C7-A5B6-325647683E0B}"/>
                  </a:ext>
                </a:extLst>
              </p:cNvPr>
              <p:cNvGrpSpPr/>
              <p:nvPr/>
            </p:nvGrpSpPr>
            <p:grpSpPr>
              <a:xfrm>
                <a:off x="2858119" y="3603609"/>
                <a:ext cx="1331410" cy="688005"/>
                <a:chOff x="2858119" y="3603609"/>
                <a:chExt cx="1331410" cy="688005"/>
              </a:xfrm>
            </p:grpSpPr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9E5A95A9-DD7D-4B38-A16B-F5159DE65C9F}"/>
                    </a:ext>
                  </a:extLst>
                </p:cNvPr>
                <p:cNvGrpSpPr/>
                <p:nvPr/>
              </p:nvGrpSpPr>
              <p:grpSpPr>
                <a:xfrm rot="3654303">
                  <a:off x="3619835" y="3810743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4CCD2ADB-0DC0-43D4-B0B8-B3340A20FDD9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67C01A0A-9229-449B-B5AD-05F8E54AE97C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CD585407-3D5D-4D8B-8252-86DB577AA3C2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3DACB0B1-7292-4E43-81C2-2455E6E33397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9AFFDD9C-3089-4B65-BCB3-902C2373AD19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4D4E0C59-F6C8-43BF-AEBE-1656A1DAE10F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34E343AD-AA14-44EE-A06A-DDECFC7C0D7F}"/>
                    </a:ext>
                  </a:extLst>
                </p:cNvPr>
                <p:cNvGrpSpPr/>
                <p:nvPr/>
              </p:nvGrpSpPr>
              <p:grpSpPr>
                <a:xfrm rot="18539920">
                  <a:off x="3161814" y="3805844"/>
                  <a:ext cx="374882" cy="492014"/>
                  <a:chOff x="2124836" y="4444999"/>
                  <a:chExt cx="507239" cy="783359"/>
                </a:xfrm>
              </p:grpSpPr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BAE503D8-4398-4621-883F-771870482DBE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フリーフォーム: 図形 304">
                    <a:extLst>
                      <a:ext uri="{FF2B5EF4-FFF2-40B4-BE49-F238E27FC236}">
                        <a16:creationId xmlns:a16="http://schemas.microsoft.com/office/drawing/2014/main" id="{4383080F-6FA7-469A-AC27-A989234BB3FD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F1A75B05-E386-4270-A701-AB99297EF481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647CE4F1-A26E-404D-BB86-2147AEDC543F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8BB5F9B1-4D81-488C-9233-5E2AF6235278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22E688BC-F779-411D-817E-D7574ED53181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6013D5A3-C50A-4F62-A8AA-1B33E91BAD9C}"/>
                    </a:ext>
                  </a:extLst>
                </p:cNvPr>
                <p:cNvGrpSpPr/>
                <p:nvPr/>
              </p:nvGrpSpPr>
              <p:grpSpPr>
                <a:xfrm rot="2395940">
                  <a:off x="3864059" y="3778685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B1734BCC-BACF-4F2D-BA25-AA51F29FD602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952EBCC9-3F45-4DE3-B3D4-63370294D77D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E02965C1-F0AC-43C7-A2E4-DBE2A07B4BC2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9F426904-991D-4784-8049-96590FC63597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69FB1151-3E92-4C11-AFCC-347C8A77E5F3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E4B27A9A-E7CA-49C1-B50E-7A6D9A859943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C5D5645E-C0E4-4614-8250-2B8791848347}"/>
                    </a:ext>
                  </a:extLst>
                </p:cNvPr>
                <p:cNvGrpSpPr/>
                <p:nvPr/>
              </p:nvGrpSpPr>
              <p:grpSpPr>
                <a:xfrm rot="16036195">
                  <a:off x="3502305" y="3880075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5FEDD10A-C877-4EC2-9B26-78780AB103D9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122C1246-4EE7-48B1-890C-BA8E987EA01A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C8127024-51C5-41DF-8062-AC67D810F920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135CACC2-A682-466A-88BF-0FA2A0F59AAB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0115E1AD-A993-4E2A-A3D4-30284B1CC8DF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8F777A1E-47AC-4F9B-AEA6-51B189E9802A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2E01E9DE-D2F7-40BD-8B29-E078CC2C03D1}"/>
                    </a:ext>
                  </a:extLst>
                </p:cNvPr>
                <p:cNvGrpSpPr/>
                <p:nvPr/>
              </p:nvGrpSpPr>
              <p:grpSpPr>
                <a:xfrm rot="5909519">
                  <a:off x="3584855" y="3664175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37247A1B-19C2-44FC-8B25-273ECE6C11D3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7D7251A1-2878-4876-894B-C820C75F0E2B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EB6E2C85-A8A4-49A1-8384-4C8A79F91613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E58B3DD8-262A-4E20-A3BE-E476D52933B1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EE98D26C-6348-449E-93CD-C3FA84D9A284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ACE83D8C-CCA1-4A22-AFE3-95FB1BE4BEE9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EE7F27-DA07-4617-A236-C7DEDF926E83}"/>
                    </a:ext>
                  </a:extLst>
                </p:cNvPr>
                <p:cNvGrpSpPr/>
                <p:nvPr/>
              </p:nvGrpSpPr>
              <p:grpSpPr>
                <a:xfrm rot="4151442">
                  <a:off x="3070452" y="3790591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8AC073A6-FD40-42EE-AD40-043D8BB77078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8D947174-936E-40BE-B1D3-5E815B230AB8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AC1DF338-8505-4830-82CE-E678485E989E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60E87A03-A71A-4427-AFF6-3BA9F43E7067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55A32F5A-170A-4B97-8A77-C87BBA81CE23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3FD3E0C8-1D47-4B05-8DB2-1E23DEA5AAA1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07E41353-DA94-4A31-A6E0-3AC9EB7963FB}"/>
                    </a:ext>
                  </a:extLst>
                </p:cNvPr>
                <p:cNvGrpSpPr/>
                <p:nvPr/>
              </p:nvGrpSpPr>
              <p:grpSpPr>
                <a:xfrm rot="4880326">
                  <a:off x="3292701" y="3517540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14AD0FF4-473D-4039-8FE1-E423AC791626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E7E4F974-E3CD-4CA3-80DB-33BC9A2886C9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C985B1B3-1059-4996-943C-3C7F3B9BB368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455CC1AD-495A-478C-AA7B-A60160196303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EAB37F04-7C65-4A81-B237-FF28E57E21FC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8BC679A3-B535-4E40-9A00-8AD332F001F2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84C4B68D-A19F-454A-B98E-AC24072B918D}"/>
                    </a:ext>
                  </a:extLst>
                </p:cNvPr>
                <p:cNvGrpSpPr/>
                <p:nvPr/>
              </p:nvGrpSpPr>
              <p:grpSpPr>
                <a:xfrm rot="18334628">
                  <a:off x="2944188" y="3556750"/>
                  <a:ext cx="325470" cy="497608"/>
                  <a:chOff x="2124836" y="4444999"/>
                  <a:chExt cx="507239" cy="783359"/>
                </a:xfrm>
              </p:grpSpPr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D837DC47-837C-473E-977F-4952420A6A52}"/>
                      </a:ext>
                    </a:extLst>
                  </p:cNvPr>
                  <p:cNvSpPr/>
                  <p:nvPr/>
                </p:nvSpPr>
                <p:spPr>
                  <a:xfrm>
                    <a:off x="2124836" y="4444999"/>
                    <a:ext cx="507239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72FD014D-2A6D-42B2-87D0-4472376C4F9B}"/>
                      </a:ext>
                    </a:extLst>
                  </p:cNvPr>
                  <p:cNvSpPr/>
                  <p:nvPr/>
                </p:nvSpPr>
                <p:spPr>
                  <a:xfrm>
                    <a:off x="2155793" y="4444999"/>
                    <a:ext cx="449296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BA44073A-ACC6-4F29-90F3-833A86250F2F}"/>
                      </a:ext>
                    </a:extLst>
                  </p:cNvPr>
                  <p:cNvSpPr/>
                  <p:nvPr/>
                </p:nvSpPr>
                <p:spPr>
                  <a:xfrm>
                    <a:off x="2197066" y="4444999"/>
                    <a:ext cx="362778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C93F7753-DF2B-41BE-B7D0-7FCA7AE86116}"/>
                      </a:ext>
                    </a:extLst>
                  </p:cNvPr>
                  <p:cNvSpPr/>
                  <p:nvPr/>
                </p:nvSpPr>
                <p:spPr>
                  <a:xfrm>
                    <a:off x="2251835" y="4444999"/>
                    <a:ext cx="253240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A7C7785F-9F6A-45EB-8073-E7AF7CD8831D}"/>
                      </a:ext>
                    </a:extLst>
                  </p:cNvPr>
                  <p:cNvSpPr/>
                  <p:nvPr/>
                </p:nvSpPr>
                <p:spPr>
                  <a:xfrm>
                    <a:off x="2316065" y="4444999"/>
                    <a:ext cx="139004" cy="783359"/>
                  </a:xfrm>
                  <a:custGeom>
                    <a:avLst/>
                    <a:gdLst>
                      <a:gd name="connsiteX0" fmla="*/ 527633 w 1061276"/>
                      <a:gd name="connsiteY0" fmla="*/ 0 h 1488914"/>
                      <a:gd name="connsiteX1" fmla="*/ 614546 w 1061276"/>
                      <a:gd name="connsiteY1" fmla="*/ 5457 h 1488914"/>
                      <a:gd name="connsiteX2" fmla="*/ 663987 w 1061276"/>
                      <a:gd name="connsiteY2" fmla="*/ 14629 h 1488914"/>
                      <a:gd name="connsiteX3" fmla="*/ 670513 w 1061276"/>
                      <a:gd name="connsiteY3" fmla="*/ 131746 h 1488914"/>
                      <a:gd name="connsiteX4" fmla="*/ 793837 w 1061276"/>
                      <a:gd name="connsiteY4" fmla="*/ 545561 h 1488914"/>
                      <a:gd name="connsiteX5" fmla="*/ 818601 w 1061276"/>
                      <a:gd name="connsiteY5" fmla="*/ 582525 h 1488914"/>
                      <a:gd name="connsiteX6" fmla="*/ 814744 w 1061276"/>
                      <a:gd name="connsiteY6" fmla="*/ 582525 h 1488914"/>
                      <a:gd name="connsiteX7" fmla="*/ 826040 w 1061276"/>
                      <a:gd name="connsiteY7" fmla="*/ 592150 h 1488914"/>
                      <a:gd name="connsiteX8" fmla="*/ 1061276 w 1061276"/>
                      <a:gd name="connsiteY8" fmla="*/ 1093381 h 1488914"/>
                      <a:gd name="connsiteX9" fmla="*/ 530638 w 1061276"/>
                      <a:gd name="connsiteY9" fmla="*/ 1488914 h 1488914"/>
                      <a:gd name="connsiteX10" fmla="*/ 0 w 1061276"/>
                      <a:gd name="connsiteY10" fmla="*/ 1093381 h 1488914"/>
                      <a:gd name="connsiteX11" fmla="*/ 232670 w 1061276"/>
                      <a:gd name="connsiteY11" fmla="*/ 592150 h 1488914"/>
                      <a:gd name="connsiteX12" fmla="*/ 243892 w 1061276"/>
                      <a:gd name="connsiteY12" fmla="*/ 582525 h 1488914"/>
                      <a:gd name="connsiteX13" fmla="*/ 242676 w 1061276"/>
                      <a:gd name="connsiteY13" fmla="*/ 582525 h 1488914"/>
                      <a:gd name="connsiteX14" fmla="*/ 267440 w 1061276"/>
                      <a:gd name="connsiteY14" fmla="*/ 545561 h 1488914"/>
                      <a:gd name="connsiteX15" fmla="*/ 390764 w 1061276"/>
                      <a:gd name="connsiteY15" fmla="*/ 131746 h 1488914"/>
                      <a:gd name="connsiteX16" fmla="*/ 397351 w 1061276"/>
                      <a:gd name="connsiteY16" fmla="*/ 13533 h 1488914"/>
                      <a:gd name="connsiteX17" fmla="*/ 440787 w 1061276"/>
                      <a:gd name="connsiteY17" fmla="*/ 5457 h 1488914"/>
                      <a:gd name="connsiteX18" fmla="*/ 527633 w 1061276"/>
                      <a:gd name="connsiteY18" fmla="*/ 0 h 14889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61276" h="1488914">
                        <a:moveTo>
                          <a:pt x="527633" y="0"/>
                        </a:moveTo>
                        <a:cubicBezTo>
                          <a:pt x="556964" y="0"/>
                          <a:pt x="585959" y="1877"/>
                          <a:pt x="614546" y="5457"/>
                        </a:cubicBezTo>
                        <a:lnTo>
                          <a:pt x="663987" y="14629"/>
                        </a:lnTo>
                        <a:lnTo>
                          <a:pt x="670513" y="131746"/>
                        </a:lnTo>
                        <a:cubicBezTo>
                          <a:pt x="688594" y="291595"/>
                          <a:pt x="732431" y="434471"/>
                          <a:pt x="793837" y="545561"/>
                        </a:cubicBezTo>
                        <a:lnTo>
                          <a:pt x="818601" y="582525"/>
                        </a:lnTo>
                        <a:lnTo>
                          <a:pt x="814744" y="582525"/>
                        </a:lnTo>
                        <a:lnTo>
                          <a:pt x="826040" y="592150"/>
                        </a:lnTo>
                        <a:cubicBezTo>
                          <a:pt x="967741" y="737480"/>
                          <a:pt x="1061276" y="956852"/>
                          <a:pt x="1061276" y="1093381"/>
                        </a:cubicBezTo>
                        <a:cubicBezTo>
                          <a:pt x="1061276" y="1311828"/>
                          <a:pt x="823702" y="1488914"/>
                          <a:pt x="530638" y="1488914"/>
                        </a:cubicBezTo>
                        <a:cubicBezTo>
                          <a:pt x="237574" y="1488914"/>
                          <a:pt x="0" y="1311828"/>
                          <a:pt x="0" y="1093381"/>
                        </a:cubicBezTo>
                        <a:cubicBezTo>
                          <a:pt x="0" y="956852"/>
                          <a:pt x="92069" y="737480"/>
                          <a:pt x="232670" y="592150"/>
                        </a:cubicBezTo>
                        <a:lnTo>
                          <a:pt x="243892" y="582525"/>
                        </a:lnTo>
                        <a:lnTo>
                          <a:pt x="242676" y="582525"/>
                        </a:lnTo>
                        <a:lnTo>
                          <a:pt x="267440" y="545561"/>
                        </a:lnTo>
                        <a:cubicBezTo>
                          <a:pt x="328846" y="434471"/>
                          <a:pt x="372684" y="291595"/>
                          <a:pt x="390764" y="131746"/>
                        </a:cubicBezTo>
                        <a:lnTo>
                          <a:pt x="397351" y="13533"/>
                        </a:lnTo>
                        <a:lnTo>
                          <a:pt x="440787" y="5457"/>
                        </a:lnTo>
                        <a:cubicBezTo>
                          <a:pt x="469331" y="1877"/>
                          <a:pt x="498303" y="0"/>
                          <a:pt x="527633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635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2C5E01DF-96DA-401C-9A86-ADF7A541E442}"/>
                      </a:ext>
                    </a:extLst>
                  </p:cNvPr>
                  <p:cNvSpPr/>
                  <p:nvPr/>
                </p:nvSpPr>
                <p:spPr>
                  <a:xfrm rot="21185914">
                    <a:off x="2519299" y="4831556"/>
                    <a:ext cx="55457" cy="156721"/>
                  </a:xfrm>
                  <a:custGeom>
                    <a:avLst/>
                    <a:gdLst>
                      <a:gd name="connsiteX0" fmla="*/ 41909 w 86349"/>
                      <a:gd name="connsiteY0" fmla="*/ 69055 h 244022"/>
                      <a:gd name="connsiteX1" fmla="*/ 86200 w 86349"/>
                      <a:gd name="connsiteY1" fmla="*/ 161923 h 244022"/>
                      <a:gd name="connsiteX2" fmla="*/ 56196 w 86349"/>
                      <a:gd name="connsiteY2" fmla="*/ 242885 h 244022"/>
                      <a:gd name="connsiteX3" fmla="*/ 40480 w 86349"/>
                      <a:gd name="connsiteY3" fmla="*/ 161923 h 244022"/>
                      <a:gd name="connsiteX4" fmla="*/ 41909 w 86349"/>
                      <a:gd name="connsiteY4" fmla="*/ 69055 h 244022"/>
                      <a:gd name="connsiteX5" fmla="*/ 23813 w 86349"/>
                      <a:gd name="connsiteY5" fmla="*/ 0 h 244022"/>
                      <a:gd name="connsiteX6" fmla="*/ 47626 w 86349"/>
                      <a:gd name="connsiteY6" fmla="*/ 23813 h 244022"/>
                      <a:gd name="connsiteX7" fmla="*/ 23813 w 86349"/>
                      <a:gd name="connsiteY7" fmla="*/ 47626 h 244022"/>
                      <a:gd name="connsiteX8" fmla="*/ 0 w 86349"/>
                      <a:gd name="connsiteY8" fmla="*/ 23813 h 244022"/>
                      <a:gd name="connsiteX9" fmla="*/ 23813 w 86349"/>
                      <a:gd name="connsiteY9" fmla="*/ 0 h 2440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6349" h="244022">
                        <a:moveTo>
                          <a:pt x="41909" y="69055"/>
                        </a:moveTo>
                        <a:cubicBezTo>
                          <a:pt x="68821" y="54767"/>
                          <a:pt x="86200" y="123784"/>
                          <a:pt x="86200" y="161923"/>
                        </a:cubicBezTo>
                        <a:cubicBezTo>
                          <a:pt x="86200" y="200062"/>
                          <a:pt x="90252" y="252410"/>
                          <a:pt x="56196" y="242885"/>
                        </a:cubicBezTo>
                        <a:cubicBezTo>
                          <a:pt x="22140" y="233360"/>
                          <a:pt x="42861" y="190895"/>
                          <a:pt x="40480" y="161923"/>
                        </a:cubicBezTo>
                        <a:cubicBezTo>
                          <a:pt x="38099" y="132951"/>
                          <a:pt x="14997" y="83343"/>
                          <a:pt x="41909" y="69055"/>
                        </a:cubicBezTo>
                        <a:close/>
                        <a:moveTo>
                          <a:pt x="23813" y="0"/>
                        </a:moveTo>
                        <a:cubicBezTo>
                          <a:pt x="36965" y="0"/>
                          <a:pt x="47626" y="10661"/>
                          <a:pt x="47626" y="23813"/>
                        </a:cubicBezTo>
                        <a:cubicBezTo>
                          <a:pt x="47626" y="36965"/>
                          <a:pt x="36965" y="47626"/>
                          <a:pt x="23813" y="47626"/>
                        </a:cubicBezTo>
                        <a:cubicBezTo>
                          <a:pt x="10661" y="47626"/>
                          <a:pt x="0" y="36965"/>
                          <a:pt x="0" y="23813"/>
                        </a:cubicBezTo>
                        <a:cubicBezTo>
                          <a:pt x="0" y="10661"/>
                          <a:pt x="10661" y="0"/>
                          <a:pt x="238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4EF7AFAC-1AB2-44C4-8CFF-F68FF9FA434B}"/>
              </a:ext>
            </a:extLst>
          </p:cNvPr>
          <p:cNvGrpSpPr/>
          <p:nvPr/>
        </p:nvGrpSpPr>
        <p:grpSpPr>
          <a:xfrm>
            <a:off x="3683357" y="1017104"/>
            <a:ext cx="2541706" cy="2308906"/>
            <a:chOff x="167595" y="299561"/>
            <a:chExt cx="4534400" cy="4119086"/>
          </a:xfrm>
        </p:grpSpPr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7E7CA1D0-167F-42ED-A4CD-D84AC1209AE6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337" name="月 336">
                <a:extLst>
                  <a:ext uri="{FF2B5EF4-FFF2-40B4-BE49-F238E27FC236}">
                    <a16:creationId xmlns:a16="http://schemas.microsoft.com/office/drawing/2014/main" id="{4EBB612B-5127-42E4-BC7E-F7DED79B3929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83878904-3E2C-4EAF-A1B5-63FDB6953331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F01AA390-9E45-4EB3-8761-C679E507BA30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CEE4454C-BEF4-4921-AD96-E503D1E83903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DACC4ECA-6C54-4182-9CE0-429F4DBBA030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台形 341">
                <a:extLst>
                  <a:ext uri="{FF2B5EF4-FFF2-40B4-BE49-F238E27FC236}">
                    <a16:creationId xmlns:a16="http://schemas.microsoft.com/office/drawing/2014/main" id="{EB865565-8C0B-44A9-B930-C879FCB7C9F9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506C7864-A3B5-429D-B31C-2E20F263E78C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366D3AF9-0F1B-44F4-B15D-76F062B75FC9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楕円 3">
                <a:extLst>
                  <a:ext uri="{FF2B5EF4-FFF2-40B4-BE49-F238E27FC236}">
                    <a16:creationId xmlns:a16="http://schemas.microsoft.com/office/drawing/2014/main" id="{3A27758B-1123-4FF5-A2A6-505FE540FC7F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楕円 3">
                <a:extLst>
                  <a:ext uri="{FF2B5EF4-FFF2-40B4-BE49-F238E27FC236}">
                    <a16:creationId xmlns:a16="http://schemas.microsoft.com/office/drawing/2014/main" id="{B49E7A6B-BFBC-4FBA-AD99-AE0ACC5836C7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2D84831A-73A4-4254-8739-0B82BF5FD696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C974CDF3-BCC1-4E3E-9C5E-472002872F83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30" name="四角形: 角を丸くする 329">
              <a:extLst>
                <a:ext uri="{FF2B5EF4-FFF2-40B4-BE49-F238E27FC236}">
                  <a16:creationId xmlns:a16="http://schemas.microsoft.com/office/drawing/2014/main" id="{9C77BCED-CBE8-49B7-BF2E-3B754774B321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1" name="四角形: 角を丸くする 330">
              <a:extLst>
                <a:ext uri="{FF2B5EF4-FFF2-40B4-BE49-F238E27FC236}">
                  <a16:creationId xmlns:a16="http://schemas.microsoft.com/office/drawing/2014/main" id="{60463017-D532-4C8E-B95C-18A3BB75469E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2" name="四角形: 角を丸くする 331">
              <a:extLst>
                <a:ext uri="{FF2B5EF4-FFF2-40B4-BE49-F238E27FC236}">
                  <a16:creationId xmlns:a16="http://schemas.microsoft.com/office/drawing/2014/main" id="{F7B26F3F-5CDA-4F9C-888E-90BF80132765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3" name="楕円 332">
              <a:extLst>
                <a:ext uri="{FF2B5EF4-FFF2-40B4-BE49-F238E27FC236}">
                  <a16:creationId xmlns:a16="http://schemas.microsoft.com/office/drawing/2014/main" id="{99107540-F410-451D-A651-9800D1DFA364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4" name="楕円 333">
              <a:extLst>
                <a:ext uri="{FF2B5EF4-FFF2-40B4-BE49-F238E27FC236}">
                  <a16:creationId xmlns:a16="http://schemas.microsoft.com/office/drawing/2014/main" id="{487F2BBD-2910-47AA-B480-48C97E1816EB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5" name="四角形: 角を丸くする 334">
              <a:extLst>
                <a:ext uri="{FF2B5EF4-FFF2-40B4-BE49-F238E27FC236}">
                  <a16:creationId xmlns:a16="http://schemas.microsoft.com/office/drawing/2014/main" id="{418F27CA-C9F4-461F-89A0-37377A7F6DEC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6" name="四角形: 角を丸くする 335">
              <a:extLst>
                <a:ext uri="{FF2B5EF4-FFF2-40B4-BE49-F238E27FC236}">
                  <a16:creationId xmlns:a16="http://schemas.microsoft.com/office/drawing/2014/main" id="{2C0369C1-C0F9-4004-B2CF-D2B4EEE9D959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7194F72C-69AE-4AD8-B91A-D370BBB3933C}"/>
              </a:ext>
            </a:extLst>
          </p:cNvPr>
          <p:cNvGrpSpPr/>
          <p:nvPr/>
        </p:nvGrpSpPr>
        <p:grpSpPr>
          <a:xfrm>
            <a:off x="1197609" y="4018443"/>
            <a:ext cx="1682086" cy="2207646"/>
            <a:chOff x="1047750" y="895389"/>
            <a:chExt cx="1366838" cy="1793900"/>
          </a:xfrm>
        </p:grpSpPr>
        <p:sp>
          <p:nvSpPr>
            <p:cNvPr id="350" name="楕円 349">
              <a:extLst>
                <a:ext uri="{FF2B5EF4-FFF2-40B4-BE49-F238E27FC236}">
                  <a16:creationId xmlns:a16="http://schemas.microsoft.com/office/drawing/2014/main" id="{01AD7A40-CC52-41AB-A08F-CD6DD5623DE4}"/>
                </a:ext>
              </a:extLst>
            </p:cNvPr>
            <p:cNvSpPr/>
            <p:nvPr/>
          </p:nvSpPr>
          <p:spPr>
            <a:xfrm>
              <a:off x="1047750" y="2171343"/>
              <a:ext cx="1366838" cy="517946"/>
            </a:xfrm>
            <a:prstGeom prst="ellips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E256D68C-FAAE-42CD-A27C-036A797F8B7B}"/>
                </a:ext>
              </a:extLst>
            </p:cNvPr>
            <p:cNvGrpSpPr/>
            <p:nvPr/>
          </p:nvGrpSpPr>
          <p:grpSpPr>
            <a:xfrm>
              <a:off x="1141015" y="895389"/>
              <a:ext cx="451205" cy="1572771"/>
              <a:chOff x="956115" y="895389"/>
              <a:chExt cx="451205" cy="1572771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A6558EC-4B97-4831-9740-8EA513005D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56115" y="965862"/>
                <a:ext cx="451204" cy="1502298"/>
              </a:xfrm>
              <a:custGeom>
                <a:avLst/>
                <a:gdLst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40201 w 400472"/>
                  <a:gd name="connsiteY22" fmla="*/ 1462039 h 1502298"/>
                  <a:gd name="connsiteX23" fmla="*/ 125967 w 400472"/>
                  <a:gd name="connsiteY23" fmla="*/ 1467935 h 1502298"/>
                  <a:gd name="connsiteX24" fmla="*/ 120071 w 400472"/>
                  <a:gd name="connsiteY24" fmla="*/ 1482169 h 1502298"/>
                  <a:gd name="connsiteX25" fmla="*/ 125967 w 400472"/>
                  <a:gd name="connsiteY25" fmla="*/ 1496402 h 1502298"/>
                  <a:gd name="connsiteX26" fmla="*/ 140201 w 400472"/>
                  <a:gd name="connsiteY26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25967 w 400472"/>
                  <a:gd name="connsiteY22" fmla="*/ 1467935 h 1502298"/>
                  <a:gd name="connsiteX23" fmla="*/ 120071 w 400472"/>
                  <a:gd name="connsiteY23" fmla="*/ 1482169 h 1502298"/>
                  <a:gd name="connsiteX24" fmla="*/ 125967 w 400472"/>
                  <a:gd name="connsiteY24" fmla="*/ 1496402 h 1502298"/>
                  <a:gd name="connsiteX25" fmla="*/ 140201 w 400472"/>
                  <a:gd name="connsiteY25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4160 w 400472"/>
                  <a:gd name="connsiteY5" fmla="*/ 1462039 h 1502298"/>
                  <a:gd name="connsiteX6" fmla="*/ 314506 w 400472"/>
                  <a:gd name="connsiteY6" fmla="*/ 1033429 h 1502298"/>
                  <a:gd name="connsiteX7" fmla="*/ 341824 w 400472"/>
                  <a:gd name="connsiteY7" fmla="*/ 1002115 h 1502298"/>
                  <a:gd name="connsiteX8" fmla="*/ 400472 w 400472"/>
                  <a:gd name="connsiteY8" fmla="*/ 761390 h 1502298"/>
                  <a:gd name="connsiteX9" fmla="*/ 400436 w 400472"/>
                  <a:gd name="connsiteY9" fmla="*/ 760779 h 1502298"/>
                  <a:gd name="connsiteX10" fmla="*/ 400472 w 400472"/>
                  <a:gd name="connsiteY10" fmla="*/ 760691 h 1502298"/>
                  <a:gd name="connsiteX11" fmla="*/ 400472 w 400472"/>
                  <a:gd name="connsiteY11" fmla="*/ 40251 h 1502298"/>
                  <a:gd name="connsiteX12" fmla="*/ 360221 w 400472"/>
                  <a:gd name="connsiteY12" fmla="*/ 0 h 1502298"/>
                  <a:gd name="connsiteX13" fmla="*/ 40252 w 400472"/>
                  <a:gd name="connsiteY13" fmla="*/ 0 h 1502298"/>
                  <a:gd name="connsiteX14" fmla="*/ 1 w 400472"/>
                  <a:gd name="connsiteY14" fmla="*/ 40251 h 1502298"/>
                  <a:gd name="connsiteX15" fmla="*/ 1 w 400472"/>
                  <a:gd name="connsiteY15" fmla="*/ 760691 h 1502298"/>
                  <a:gd name="connsiteX16" fmla="*/ 36 w 400472"/>
                  <a:gd name="connsiteY16" fmla="*/ 760776 h 1502298"/>
                  <a:gd name="connsiteX17" fmla="*/ 0 w 400472"/>
                  <a:gd name="connsiteY17" fmla="*/ 761390 h 1502298"/>
                  <a:gd name="connsiteX18" fmla="*/ 58648 w 400472"/>
                  <a:gd name="connsiteY18" fmla="*/ 1002115 h 1502298"/>
                  <a:gd name="connsiteX19" fmla="*/ 85965 w 400472"/>
                  <a:gd name="connsiteY19" fmla="*/ 1033427 h 1502298"/>
                  <a:gd name="connsiteX20" fmla="*/ 136311 w 400472"/>
                  <a:gd name="connsiteY20" fmla="*/ 1462039 h 1502298"/>
                  <a:gd name="connsiteX21" fmla="*/ 125967 w 400472"/>
                  <a:gd name="connsiteY21" fmla="*/ 1467935 h 1502298"/>
                  <a:gd name="connsiteX22" fmla="*/ 120071 w 400472"/>
                  <a:gd name="connsiteY22" fmla="*/ 1482169 h 1502298"/>
                  <a:gd name="connsiteX23" fmla="*/ 125967 w 400472"/>
                  <a:gd name="connsiteY23" fmla="*/ 1496402 h 1502298"/>
                  <a:gd name="connsiteX24" fmla="*/ 140201 w 400472"/>
                  <a:gd name="connsiteY24" fmla="*/ 1502298 h 150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0472" h="1502298">
                    <a:moveTo>
                      <a:pt x="140201" y="1502298"/>
                    </a:moveTo>
                    <a:lnTo>
                      <a:pt x="260272" y="1502298"/>
                    </a:lnTo>
                    <a:cubicBezTo>
                      <a:pt x="271389" y="1502298"/>
                      <a:pt x="280402" y="1493285"/>
                      <a:pt x="280402" y="1482168"/>
                    </a:cubicBezTo>
                    <a:lnTo>
                      <a:pt x="280401" y="1482168"/>
                    </a:lnTo>
                    <a:cubicBezTo>
                      <a:pt x="280401" y="1476610"/>
                      <a:pt x="278148" y="1471577"/>
                      <a:pt x="274505" y="1467934"/>
                    </a:cubicBezTo>
                    <a:lnTo>
                      <a:pt x="264160" y="1462039"/>
                    </a:lnTo>
                    <a:lnTo>
                      <a:pt x="314506" y="1033429"/>
                    </a:lnTo>
                    <a:lnTo>
                      <a:pt x="341824" y="1002115"/>
                    </a:lnTo>
                    <a:cubicBezTo>
                      <a:pt x="378060" y="940508"/>
                      <a:pt x="400472" y="855399"/>
                      <a:pt x="400472" y="761390"/>
                    </a:cubicBezTo>
                    <a:cubicBezTo>
                      <a:pt x="400460" y="761186"/>
                      <a:pt x="400448" y="760983"/>
                      <a:pt x="400436" y="760779"/>
                    </a:cubicBezTo>
                    <a:cubicBezTo>
                      <a:pt x="400448" y="760750"/>
                      <a:pt x="400460" y="760720"/>
                      <a:pt x="400472" y="760691"/>
                    </a:cubicBezTo>
                    <a:lnTo>
                      <a:pt x="400472" y="40251"/>
                    </a:lnTo>
                    <a:cubicBezTo>
                      <a:pt x="400472" y="18021"/>
                      <a:pt x="382451" y="0"/>
                      <a:pt x="360221" y="0"/>
                    </a:cubicBezTo>
                    <a:lnTo>
                      <a:pt x="40252" y="0"/>
                    </a:lnTo>
                    <a:cubicBezTo>
                      <a:pt x="18022" y="0"/>
                      <a:pt x="1" y="18021"/>
                      <a:pt x="1" y="40251"/>
                    </a:cubicBezTo>
                    <a:lnTo>
                      <a:pt x="1" y="760691"/>
                    </a:lnTo>
                    <a:cubicBezTo>
                      <a:pt x="13" y="760719"/>
                      <a:pt x="24" y="760748"/>
                      <a:pt x="36" y="760776"/>
                    </a:cubicBezTo>
                    <a:cubicBezTo>
                      <a:pt x="24" y="760981"/>
                      <a:pt x="12" y="761185"/>
                      <a:pt x="0" y="761390"/>
                    </a:cubicBezTo>
                    <a:cubicBezTo>
                      <a:pt x="0" y="855399"/>
                      <a:pt x="22412" y="940508"/>
                      <a:pt x="58648" y="1002115"/>
                    </a:cubicBezTo>
                    <a:lnTo>
                      <a:pt x="85965" y="1033427"/>
                    </a:lnTo>
                    <a:lnTo>
                      <a:pt x="136311" y="1462039"/>
                    </a:lnTo>
                    <a:lnTo>
                      <a:pt x="125967" y="1467935"/>
                    </a:lnTo>
                    <a:lnTo>
                      <a:pt x="120071" y="1482169"/>
                    </a:lnTo>
                    <a:lnTo>
                      <a:pt x="125967" y="1496402"/>
                    </a:lnTo>
                    <a:cubicBezTo>
                      <a:pt x="129610" y="1500045"/>
                      <a:pt x="134643" y="1502298"/>
                      <a:pt x="140201" y="15022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50000">
                    <a:srgbClr val="99CCFF">
                      <a:gamma/>
                      <a:tint val="60392"/>
                      <a:invGamma/>
                    </a:srgbClr>
                  </a:gs>
                  <a:gs pos="100000">
                    <a:srgbClr val="99CCFF"/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5" name="Rectangle 115">
                <a:extLst>
                  <a:ext uri="{FF2B5EF4-FFF2-40B4-BE49-F238E27FC236}">
                    <a16:creationId xmlns:a16="http://schemas.microsoft.com/office/drawing/2014/main" id="{BEBB9A2C-3661-4F22-B1D7-7821BCA23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6116" y="1706770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6" name="AutoShape 118">
                <a:extLst>
                  <a:ext uri="{FF2B5EF4-FFF2-40B4-BE49-F238E27FC236}">
                    <a16:creationId xmlns:a16="http://schemas.microsoft.com/office/drawing/2014/main" id="{C3A3FC7A-C0E8-40F3-851F-0E1C8B30B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118306" y="998978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7" name="テキスト ボックス 376">
                <a:extLst>
                  <a:ext uri="{FF2B5EF4-FFF2-40B4-BE49-F238E27FC236}">
                    <a16:creationId xmlns:a16="http://schemas.microsoft.com/office/drawing/2014/main" id="{503BCB51-E47A-4482-AFB3-931A330ADB97}"/>
                  </a:ext>
                </a:extLst>
              </p:cNvPr>
              <p:cNvSpPr txBox="1"/>
              <p:nvPr/>
            </p:nvSpPr>
            <p:spPr>
              <a:xfrm rot="5400000">
                <a:off x="887561" y="1952819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焼酎</a:t>
                </a:r>
              </a:p>
            </p:txBody>
          </p: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CD1BA45C-B4D7-423F-A465-882AB4A2375A}"/>
                  </a:ext>
                </a:extLst>
              </p:cNvPr>
              <p:cNvGrpSpPr/>
              <p:nvPr/>
            </p:nvGrpSpPr>
            <p:grpSpPr>
              <a:xfrm>
                <a:off x="1079940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382" name="楕円 381">
                  <a:extLst>
                    <a:ext uri="{FF2B5EF4-FFF2-40B4-BE49-F238E27FC236}">
                      <a16:creationId xmlns:a16="http://schemas.microsoft.com/office/drawing/2014/main" id="{C172692A-7DBD-4657-880E-3093AD6EA3EA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83" name="四角形: 上の 2 つの角を丸める 382">
                  <a:extLst>
                    <a:ext uri="{FF2B5EF4-FFF2-40B4-BE49-F238E27FC236}">
                      <a16:creationId xmlns:a16="http://schemas.microsoft.com/office/drawing/2014/main" id="{2EE110BD-A3A2-41A6-8AE8-B4AF180C9A5A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F5B2C957-BE21-4B47-86A6-2963A698DA7C}"/>
                  </a:ext>
                </a:extLst>
              </p:cNvPr>
              <p:cNvSpPr/>
              <p:nvPr/>
            </p:nvSpPr>
            <p:spPr>
              <a:xfrm>
                <a:off x="1278570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9226E586-9FD8-4EC3-898D-28C48D24E774}"/>
                  </a:ext>
                </a:extLst>
              </p:cNvPr>
              <p:cNvSpPr/>
              <p:nvPr/>
            </p:nvSpPr>
            <p:spPr>
              <a:xfrm rot="492494">
                <a:off x="1224069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9EBCE17F-862A-4C78-881B-DEB38A56CFD0}"/>
                  </a:ext>
                </a:extLst>
              </p:cNvPr>
              <p:cNvSpPr/>
              <p:nvPr/>
            </p:nvSpPr>
            <p:spPr>
              <a:xfrm rot="195543">
                <a:off x="1097400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B325269A-5E51-41AD-93F7-948340451DCD}"/>
                </a:ext>
              </a:extLst>
            </p:cNvPr>
            <p:cNvGrpSpPr/>
            <p:nvPr/>
          </p:nvGrpSpPr>
          <p:grpSpPr>
            <a:xfrm>
              <a:off x="1886966" y="895389"/>
              <a:ext cx="451205" cy="1571823"/>
              <a:chOff x="1886966" y="895389"/>
              <a:chExt cx="451205" cy="1571823"/>
            </a:xfrm>
          </p:grpSpPr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654267E-3777-4BCD-A914-4510A155D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6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EE7700"/>
                  </a:gs>
                  <a:gs pos="100000">
                    <a:srgbClr val="CC6600"/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5" name="Rectangle 115">
                <a:extLst>
                  <a:ext uri="{FF2B5EF4-FFF2-40B4-BE49-F238E27FC236}">
                    <a16:creationId xmlns:a16="http://schemas.microsoft.com/office/drawing/2014/main" id="{76F50429-8553-47FD-862F-1552FBDBC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7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6" name="テキスト ボックス 365">
                <a:extLst>
                  <a:ext uri="{FF2B5EF4-FFF2-40B4-BE49-F238E27FC236}">
                    <a16:creationId xmlns:a16="http://schemas.microsoft.com/office/drawing/2014/main" id="{72F18C3F-C1D5-40B9-B38E-0FF787A553C9}"/>
                  </a:ext>
                </a:extLst>
              </p:cNvPr>
              <p:cNvSpPr txBox="1"/>
              <p:nvPr/>
            </p:nvSpPr>
            <p:spPr>
              <a:xfrm rot="5400000">
                <a:off x="1813876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焼酎</a:t>
                </a:r>
              </a:p>
            </p:txBody>
          </p:sp>
          <p:sp>
            <p:nvSpPr>
              <p:cNvPr id="367" name="AutoShape 118">
                <a:extLst>
                  <a:ext uri="{FF2B5EF4-FFF2-40B4-BE49-F238E27FC236}">
                    <a16:creationId xmlns:a16="http://schemas.microsoft.com/office/drawing/2014/main" id="{3DCDE404-65FC-490C-B82F-B485A06DD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46530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252D17AB-C5D0-4275-8D81-52D4F72A95AA}"/>
                  </a:ext>
                </a:extLst>
              </p:cNvPr>
              <p:cNvGrpSpPr/>
              <p:nvPr/>
            </p:nvGrpSpPr>
            <p:grpSpPr>
              <a:xfrm>
                <a:off x="2008627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F99A2748-4DA2-4AD3-8402-9F42D32B65AD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1F02C0E6-78AB-45C6-BA65-2E0A3B394249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3CC5A9E7-6759-4ABD-B370-7C28E06EA5F7}"/>
                  </a:ext>
                </a:extLst>
              </p:cNvPr>
              <p:cNvSpPr/>
              <p:nvPr/>
            </p:nvSpPr>
            <p:spPr>
              <a:xfrm>
                <a:off x="2209639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932173A4-D37F-48C0-ADA2-E73035CBBF8F}"/>
                  </a:ext>
                </a:extLst>
              </p:cNvPr>
              <p:cNvSpPr/>
              <p:nvPr/>
            </p:nvSpPr>
            <p:spPr>
              <a:xfrm rot="492494">
                <a:off x="2155138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AFA0EDE-2F53-4388-B8FE-020892343149}"/>
                  </a:ext>
                </a:extLst>
              </p:cNvPr>
              <p:cNvSpPr/>
              <p:nvPr/>
            </p:nvSpPr>
            <p:spPr>
              <a:xfrm rot="195543">
                <a:off x="2026088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6945F25C-7D30-48CE-B4B3-84375755C46E}"/>
                </a:ext>
              </a:extLst>
            </p:cNvPr>
            <p:cNvGrpSpPr/>
            <p:nvPr/>
          </p:nvGrpSpPr>
          <p:grpSpPr>
            <a:xfrm>
              <a:off x="1515543" y="1018048"/>
              <a:ext cx="451205" cy="1571823"/>
              <a:chOff x="1420241" y="895389"/>
              <a:chExt cx="451205" cy="1571823"/>
            </a:xfrm>
          </p:grpSpPr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9E228686-FFFC-4B74-B9BA-DBBB8AA4E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1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00"/>
                  </a:gs>
                  <a:gs pos="50000">
                    <a:srgbClr val="92D050"/>
                  </a:gs>
                  <a:gs pos="100000">
                    <a:srgbClr val="006600"/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5" name="Rectangle 115">
                <a:extLst>
                  <a:ext uri="{FF2B5EF4-FFF2-40B4-BE49-F238E27FC236}">
                    <a16:creationId xmlns:a16="http://schemas.microsoft.com/office/drawing/2014/main" id="{3B05E4F5-8596-4285-AE46-E31AA1EA3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2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6" name="AutoShape 118">
                <a:extLst>
                  <a:ext uri="{FF2B5EF4-FFF2-40B4-BE49-F238E27FC236}">
                    <a16:creationId xmlns:a16="http://schemas.microsoft.com/office/drawing/2014/main" id="{52C9C462-27D1-4340-BD5A-3F33D60A1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9805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7" name="テキスト ボックス 356">
                <a:extLst>
                  <a:ext uri="{FF2B5EF4-FFF2-40B4-BE49-F238E27FC236}">
                    <a16:creationId xmlns:a16="http://schemas.microsoft.com/office/drawing/2014/main" id="{FEB7A3B2-8907-4BCA-B92E-555390A26DB1}"/>
                  </a:ext>
                </a:extLst>
              </p:cNvPr>
              <p:cNvSpPr txBox="1"/>
              <p:nvPr/>
            </p:nvSpPr>
            <p:spPr>
              <a:xfrm rot="5400000">
                <a:off x="1347151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焼酎</a:t>
                </a:r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44A8926F-D3F8-40F0-AF53-9627D1661385}"/>
                  </a:ext>
                </a:extLst>
              </p:cNvPr>
              <p:cNvGrpSpPr/>
              <p:nvPr/>
            </p:nvGrpSpPr>
            <p:grpSpPr>
              <a:xfrm>
                <a:off x="1544284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98566F07-A1D8-4240-A359-E56262F3EA4E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3" name="四角形: 上の 2 つの角を丸める 362">
                  <a:extLst>
                    <a:ext uri="{FF2B5EF4-FFF2-40B4-BE49-F238E27FC236}">
                      <a16:creationId xmlns:a16="http://schemas.microsoft.com/office/drawing/2014/main" id="{80CA12FD-D12A-43B2-AAC1-B82B8EDD9EAB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31296832-64D8-4C6C-9CA3-780C86134C63}"/>
                  </a:ext>
                </a:extLst>
              </p:cNvPr>
              <p:cNvSpPr/>
              <p:nvPr/>
            </p:nvSpPr>
            <p:spPr>
              <a:xfrm>
                <a:off x="1740532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C6CB509-4814-429F-A8AB-EBAA968B6203}"/>
                  </a:ext>
                </a:extLst>
              </p:cNvPr>
              <p:cNvSpPr/>
              <p:nvPr/>
            </p:nvSpPr>
            <p:spPr>
              <a:xfrm rot="492494">
                <a:off x="1686031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8F217660-C1B6-429A-ACA3-09F036050F19}"/>
                  </a:ext>
                </a:extLst>
              </p:cNvPr>
              <p:cNvSpPr/>
              <p:nvPr/>
            </p:nvSpPr>
            <p:spPr>
              <a:xfrm rot="195543">
                <a:off x="1561744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0757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FAD423BD-D964-4D65-AF82-EA0467D52662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屋久島／種子島</a:t>
            </a: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D015A35E-C4D1-48E1-9D16-46D9635D6B2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サトウキビ</a:t>
            </a: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D9C0DB73-F31B-442E-BC40-894BD09EC9E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オクラ</a:t>
            </a: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14719832-76F8-4AEC-883B-303CD4B2AACB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黒糖</a:t>
            </a: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4042B495-B192-4D14-9EA2-90499D25D512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グリーンピース</a:t>
            </a: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A467E116-88B0-414C-BC31-818AC4A1AF8A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タケノコ</a:t>
            </a: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84B7414D-C0BB-4B06-BDCC-A99045EABD68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鹿児島県と言えば・・・</a:t>
            </a:r>
          </a:p>
        </p:txBody>
      </p: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08C03AD6-FFBA-4E04-A98D-B13B98EC829E}"/>
              </a:ext>
            </a:extLst>
          </p:cNvPr>
          <p:cNvGrpSpPr/>
          <p:nvPr/>
        </p:nvGrpSpPr>
        <p:grpSpPr>
          <a:xfrm>
            <a:off x="837998" y="1012736"/>
            <a:ext cx="2366878" cy="2366878"/>
            <a:chOff x="937047" y="1123791"/>
            <a:chExt cx="1993900" cy="1993900"/>
          </a:xfrm>
        </p:grpSpPr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6AFA8BB3-E1B9-4C13-9064-249A8CA11567}"/>
                </a:ext>
              </a:extLst>
            </p:cNvPr>
            <p:cNvSpPr/>
            <p:nvPr/>
          </p:nvSpPr>
          <p:spPr>
            <a:xfrm>
              <a:off x="937047" y="1123791"/>
              <a:ext cx="1993900" cy="1993900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FA2B9898-5E43-48F2-9C38-4428F7E413C2}"/>
                </a:ext>
              </a:extLst>
            </p:cNvPr>
            <p:cNvSpPr/>
            <p:nvPr/>
          </p:nvSpPr>
          <p:spPr>
            <a:xfrm>
              <a:off x="989687" y="1525948"/>
              <a:ext cx="1672552" cy="1270866"/>
            </a:xfrm>
            <a:custGeom>
              <a:avLst/>
              <a:gdLst>
                <a:gd name="connsiteX0" fmla="*/ 1204913 w 3509963"/>
                <a:gd name="connsiteY0" fmla="*/ 1624013 h 2667000"/>
                <a:gd name="connsiteX1" fmla="*/ 1323975 w 3509963"/>
                <a:gd name="connsiteY1" fmla="*/ 1647825 h 2667000"/>
                <a:gd name="connsiteX2" fmla="*/ 1438275 w 3509963"/>
                <a:gd name="connsiteY2" fmla="*/ 1676400 h 2667000"/>
                <a:gd name="connsiteX3" fmla="*/ 1624013 w 3509963"/>
                <a:gd name="connsiteY3" fmla="*/ 1800225 h 2667000"/>
                <a:gd name="connsiteX4" fmla="*/ 1676400 w 3509963"/>
                <a:gd name="connsiteY4" fmla="*/ 1857375 h 2667000"/>
                <a:gd name="connsiteX5" fmla="*/ 1857375 w 3509963"/>
                <a:gd name="connsiteY5" fmla="*/ 1895475 h 2667000"/>
                <a:gd name="connsiteX6" fmla="*/ 1952625 w 3509963"/>
                <a:gd name="connsiteY6" fmla="*/ 1995488 h 2667000"/>
                <a:gd name="connsiteX7" fmla="*/ 1943100 w 3509963"/>
                <a:gd name="connsiteY7" fmla="*/ 2066925 h 2667000"/>
                <a:gd name="connsiteX8" fmla="*/ 1890713 w 3509963"/>
                <a:gd name="connsiteY8" fmla="*/ 2357438 h 2667000"/>
                <a:gd name="connsiteX9" fmla="*/ 1681163 w 3509963"/>
                <a:gd name="connsiteY9" fmla="*/ 2533650 h 2667000"/>
                <a:gd name="connsiteX10" fmla="*/ 1557338 w 3509963"/>
                <a:gd name="connsiteY10" fmla="*/ 2624138 h 2667000"/>
                <a:gd name="connsiteX11" fmla="*/ 1338263 w 3509963"/>
                <a:gd name="connsiteY11" fmla="*/ 2667000 h 2667000"/>
                <a:gd name="connsiteX12" fmla="*/ 1066800 w 3509963"/>
                <a:gd name="connsiteY12" fmla="*/ 2609850 h 2667000"/>
                <a:gd name="connsiteX13" fmla="*/ 1009650 w 3509963"/>
                <a:gd name="connsiteY13" fmla="*/ 2486025 h 2667000"/>
                <a:gd name="connsiteX14" fmla="*/ 976313 w 3509963"/>
                <a:gd name="connsiteY14" fmla="*/ 2343150 h 2667000"/>
                <a:gd name="connsiteX15" fmla="*/ 919163 w 3509963"/>
                <a:gd name="connsiteY15" fmla="*/ 2276475 h 2667000"/>
                <a:gd name="connsiteX16" fmla="*/ 847725 w 3509963"/>
                <a:gd name="connsiteY16" fmla="*/ 1966913 h 2667000"/>
                <a:gd name="connsiteX17" fmla="*/ 914400 w 3509963"/>
                <a:gd name="connsiteY17" fmla="*/ 1909763 h 2667000"/>
                <a:gd name="connsiteX18" fmla="*/ 1047750 w 3509963"/>
                <a:gd name="connsiteY18" fmla="*/ 1933575 h 2667000"/>
                <a:gd name="connsiteX19" fmla="*/ 1109663 w 3509963"/>
                <a:gd name="connsiteY19" fmla="*/ 1771650 h 2667000"/>
                <a:gd name="connsiteX20" fmla="*/ 1162050 w 3509963"/>
                <a:gd name="connsiteY20" fmla="*/ 1728788 h 2667000"/>
                <a:gd name="connsiteX21" fmla="*/ 0 w 3509963"/>
                <a:gd name="connsiteY21" fmla="*/ 1533525 h 2667000"/>
                <a:gd name="connsiteX22" fmla="*/ 100013 w 3509963"/>
                <a:gd name="connsiteY22" fmla="*/ 1533525 h 2667000"/>
                <a:gd name="connsiteX23" fmla="*/ 195263 w 3509963"/>
                <a:gd name="connsiteY23" fmla="*/ 1557338 h 2667000"/>
                <a:gd name="connsiteX24" fmla="*/ 266700 w 3509963"/>
                <a:gd name="connsiteY24" fmla="*/ 1609725 h 2667000"/>
                <a:gd name="connsiteX25" fmla="*/ 395288 w 3509963"/>
                <a:gd name="connsiteY25" fmla="*/ 1671638 h 2667000"/>
                <a:gd name="connsiteX26" fmla="*/ 414338 w 3509963"/>
                <a:gd name="connsiteY26" fmla="*/ 1762125 h 2667000"/>
                <a:gd name="connsiteX27" fmla="*/ 338138 w 3509963"/>
                <a:gd name="connsiteY27" fmla="*/ 1752600 h 2667000"/>
                <a:gd name="connsiteX28" fmla="*/ 280988 w 3509963"/>
                <a:gd name="connsiteY28" fmla="*/ 1800225 h 2667000"/>
                <a:gd name="connsiteX29" fmla="*/ 157163 w 3509963"/>
                <a:gd name="connsiteY29" fmla="*/ 1719263 h 2667000"/>
                <a:gd name="connsiteX30" fmla="*/ 161925 w 3509963"/>
                <a:gd name="connsiteY30" fmla="*/ 1652588 h 2667000"/>
                <a:gd name="connsiteX31" fmla="*/ 80963 w 3509963"/>
                <a:gd name="connsiteY31" fmla="*/ 1685925 h 2667000"/>
                <a:gd name="connsiteX32" fmla="*/ 2638425 w 3509963"/>
                <a:gd name="connsiteY32" fmla="*/ 304800 h 2667000"/>
                <a:gd name="connsiteX33" fmla="*/ 2700338 w 3509963"/>
                <a:gd name="connsiteY33" fmla="*/ 423863 h 2667000"/>
                <a:gd name="connsiteX34" fmla="*/ 2671763 w 3509963"/>
                <a:gd name="connsiteY34" fmla="*/ 481013 h 2667000"/>
                <a:gd name="connsiteX35" fmla="*/ 2590800 w 3509963"/>
                <a:gd name="connsiteY35" fmla="*/ 471488 h 2667000"/>
                <a:gd name="connsiteX36" fmla="*/ 2581275 w 3509963"/>
                <a:gd name="connsiteY36" fmla="*/ 385763 h 2667000"/>
                <a:gd name="connsiteX37" fmla="*/ 3395663 w 3509963"/>
                <a:gd name="connsiteY37" fmla="*/ 0 h 2667000"/>
                <a:gd name="connsiteX38" fmla="*/ 3448050 w 3509963"/>
                <a:gd name="connsiteY38" fmla="*/ 80963 h 2667000"/>
                <a:gd name="connsiteX39" fmla="*/ 3509963 w 3509963"/>
                <a:gd name="connsiteY39" fmla="*/ 176213 h 2667000"/>
                <a:gd name="connsiteX40" fmla="*/ 3509963 w 3509963"/>
                <a:gd name="connsiteY40" fmla="*/ 223838 h 2667000"/>
                <a:gd name="connsiteX41" fmla="*/ 3462338 w 3509963"/>
                <a:gd name="connsiteY41" fmla="*/ 280988 h 2667000"/>
                <a:gd name="connsiteX42" fmla="*/ 3462338 w 3509963"/>
                <a:gd name="connsiteY42" fmla="*/ 457200 h 2667000"/>
                <a:gd name="connsiteX43" fmla="*/ 3471863 w 3509963"/>
                <a:gd name="connsiteY43" fmla="*/ 576263 h 2667000"/>
                <a:gd name="connsiteX44" fmla="*/ 3452813 w 3509963"/>
                <a:gd name="connsiteY44" fmla="*/ 623888 h 2667000"/>
                <a:gd name="connsiteX45" fmla="*/ 3400425 w 3509963"/>
                <a:gd name="connsiteY45" fmla="*/ 709613 h 2667000"/>
                <a:gd name="connsiteX46" fmla="*/ 3371850 w 3509963"/>
                <a:gd name="connsiteY46" fmla="*/ 785813 h 2667000"/>
                <a:gd name="connsiteX47" fmla="*/ 3400425 w 3509963"/>
                <a:gd name="connsiteY47" fmla="*/ 842963 h 2667000"/>
                <a:gd name="connsiteX48" fmla="*/ 3390900 w 3509963"/>
                <a:gd name="connsiteY48" fmla="*/ 1028700 h 2667000"/>
                <a:gd name="connsiteX49" fmla="*/ 3314700 w 3509963"/>
                <a:gd name="connsiteY49" fmla="*/ 1085850 h 2667000"/>
                <a:gd name="connsiteX50" fmla="*/ 3324225 w 3509963"/>
                <a:gd name="connsiteY50" fmla="*/ 1147763 h 2667000"/>
                <a:gd name="connsiteX51" fmla="*/ 3262313 w 3509963"/>
                <a:gd name="connsiteY51" fmla="*/ 1228725 h 2667000"/>
                <a:gd name="connsiteX52" fmla="*/ 3181350 w 3509963"/>
                <a:gd name="connsiteY52" fmla="*/ 1262063 h 2667000"/>
                <a:gd name="connsiteX53" fmla="*/ 3109913 w 3509963"/>
                <a:gd name="connsiteY53" fmla="*/ 1466850 h 2667000"/>
                <a:gd name="connsiteX54" fmla="*/ 3067050 w 3509963"/>
                <a:gd name="connsiteY54" fmla="*/ 1562100 h 2667000"/>
                <a:gd name="connsiteX55" fmla="*/ 3067050 w 3509963"/>
                <a:gd name="connsiteY55" fmla="*/ 1628775 h 2667000"/>
                <a:gd name="connsiteX56" fmla="*/ 3048000 w 3509963"/>
                <a:gd name="connsiteY56" fmla="*/ 1662113 h 2667000"/>
                <a:gd name="connsiteX57" fmla="*/ 3114675 w 3509963"/>
                <a:gd name="connsiteY57" fmla="*/ 1738313 h 2667000"/>
                <a:gd name="connsiteX58" fmla="*/ 3071813 w 3509963"/>
                <a:gd name="connsiteY58" fmla="*/ 1809750 h 2667000"/>
                <a:gd name="connsiteX59" fmla="*/ 3100388 w 3509963"/>
                <a:gd name="connsiteY59" fmla="*/ 1895475 h 2667000"/>
                <a:gd name="connsiteX60" fmla="*/ 3048000 w 3509963"/>
                <a:gd name="connsiteY60" fmla="*/ 1947863 h 2667000"/>
                <a:gd name="connsiteX61" fmla="*/ 3019425 w 3509963"/>
                <a:gd name="connsiteY61" fmla="*/ 2024063 h 2667000"/>
                <a:gd name="connsiteX62" fmla="*/ 2971800 w 3509963"/>
                <a:gd name="connsiteY62" fmla="*/ 2005013 h 2667000"/>
                <a:gd name="connsiteX63" fmla="*/ 2795588 w 3509963"/>
                <a:gd name="connsiteY63" fmla="*/ 2085975 h 2667000"/>
                <a:gd name="connsiteX64" fmla="*/ 2747963 w 3509963"/>
                <a:gd name="connsiteY64" fmla="*/ 2166938 h 2667000"/>
                <a:gd name="connsiteX65" fmla="*/ 2705100 w 3509963"/>
                <a:gd name="connsiteY65" fmla="*/ 2162175 h 2667000"/>
                <a:gd name="connsiteX66" fmla="*/ 2652713 w 3509963"/>
                <a:gd name="connsiteY66" fmla="*/ 2000250 h 2667000"/>
                <a:gd name="connsiteX67" fmla="*/ 2676525 w 3509963"/>
                <a:gd name="connsiteY67" fmla="*/ 1857375 h 2667000"/>
                <a:gd name="connsiteX68" fmla="*/ 2633663 w 3509963"/>
                <a:gd name="connsiteY68" fmla="*/ 1609725 h 2667000"/>
                <a:gd name="connsiteX69" fmla="*/ 2686050 w 3509963"/>
                <a:gd name="connsiteY69" fmla="*/ 1595438 h 2667000"/>
                <a:gd name="connsiteX70" fmla="*/ 2757488 w 3509963"/>
                <a:gd name="connsiteY70" fmla="*/ 1528763 h 2667000"/>
                <a:gd name="connsiteX71" fmla="*/ 2824163 w 3509963"/>
                <a:gd name="connsiteY71" fmla="*/ 1500188 h 2667000"/>
                <a:gd name="connsiteX72" fmla="*/ 2871788 w 3509963"/>
                <a:gd name="connsiteY72" fmla="*/ 1409700 h 2667000"/>
                <a:gd name="connsiteX73" fmla="*/ 3009900 w 3509963"/>
                <a:gd name="connsiteY73" fmla="*/ 1085850 h 2667000"/>
                <a:gd name="connsiteX74" fmla="*/ 2976563 w 3509963"/>
                <a:gd name="connsiteY74" fmla="*/ 862013 h 2667000"/>
                <a:gd name="connsiteX75" fmla="*/ 2981325 w 3509963"/>
                <a:gd name="connsiteY75" fmla="*/ 723900 h 2667000"/>
                <a:gd name="connsiteX76" fmla="*/ 3052763 w 3509963"/>
                <a:gd name="connsiteY76" fmla="*/ 590550 h 2667000"/>
                <a:gd name="connsiteX77" fmla="*/ 3138488 w 3509963"/>
                <a:gd name="connsiteY77" fmla="*/ 495300 h 2667000"/>
                <a:gd name="connsiteX78" fmla="*/ 3186113 w 3509963"/>
                <a:gd name="connsiteY78" fmla="*/ 447675 h 2667000"/>
                <a:gd name="connsiteX79" fmla="*/ 3186113 w 3509963"/>
                <a:gd name="connsiteY79" fmla="*/ 385763 h 2667000"/>
                <a:gd name="connsiteX80" fmla="*/ 3224213 w 3509963"/>
                <a:gd name="connsiteY80" fmla="*/ 295275 h 2667000"/>
                <a:gd name="connsiteX81" fmla="*/ 3209925 w 3509963"/>
                <a:gd name="connsiteY81" fmla="*/ 209550 h 2667000"/>
                <a:gd name="connsiteX82" fmla="*/ 3276600 w 3509963"/>
                <a:gd name="connsiteY82" fmla="*/ 13335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509963" h="2667000">
                  <a:moveTo>
                    <a:pt x="1204913" y="1624013"/>
                  </a:moveTo>
                  <a:lnTo>
                    <a:pt x="1323975" y="1647825"/>
                  </a:lnTo>
                  <a:lnTo>
                    <a:pt x="1438275" y="1676400"/>
                  </a:lnTo>
                  <a:lnTo>
                    <a:pt x="1624013" y="1800225"/>
                  </a:lnTo>
                  <a:lnTo>
                    <a:pt x="1676400" y="1857375"/>
                  </a:lnTo>
                  <a:lnTo>
                    <a:pt x="1857375" y="1895475"/>
                  </a:lnTo>
                  <a:lnTo>
                    <a:pt x="1952625" y="1995488"/>
                  </a:lnTo>
                  <a:lnTo>
                    <a:pt x="1943100" y="2066925"/>
                  </a:lnTo>
                  <a:lnTo>
                    <a:pt x="1890713" y="2357438"/>
                  </a:lnTo>
                  <a:lnTo>
                    <a:pt x="1681163" y="2533650"/>
                  </a:lnTo>
                  <a:lnTo>
                    <a:pt x="1557338" y="2624138"/>
                  </a:lnTo>
                  <a:lnTo>
                    <a:pt x="1338263" y="2667000"/>
                  </a:lnTo>
                  <a:lnTo>
                    <a:pt x="1066800" y="2609850"/>
                  </a:lnTo>
                  <a:lnTo>
                    <a:pt x="1009650" y="2486025"/>
                  </a:lnTo>
                  <a:lnTo>
                    <a:pt x="976313" y="2343150"/>
                  </a:lnTo>
                  <a:lnTo>
                    <a:pt x="919163" y="2276475"/>
                  </a:lnTo>
                  <a:lnTo>
                    <a:pt x="847725" y="1966913"/>
                  </a:lnTo>
                  <a:lnTo>
                    <a:pt x="914400" y="1909763"/>
                  </a:lnTo>
                  <a:lnTo>
                    <a:pt x="1047750" y="1933575"/>
                  </a:lnTo>
                  <a:lnTo>
                    <a:pt x="1109663" y="1771650"/>
                  </a:lnTo>
                  <a:lnTo>
                    <a:pt x="1162050" y="1728788"/>
                  </a:lnTo>
                  <a:close/>
                  <a:moveTo>
                    <a:pt x="0" y="1533525"/>
                  </a:moveTo>
                  <a:lnTo>
                    <a:pt x="100013" y="1533525"/>
                  </a:lnTo>
                  <a:lnTo>
                    <a:pt x="195263" y="1557338"/>
                  </a:lnTo>
                  <a:lnTo>
                    <a:pt x="266700" y="1609725"/>
                  </a:lnTo>
                  <a:lnTo>
                    <a:pt x="395288" y="1671638"/>
                  </a:lnTo>
                  <a:lnTo>
                    <a:pt x="414338" y="1762125"/>
                  </a:lnTo>
                  <a:lnTo>
                    <a:pt x="338138" y="1752600"/>
                  </a:lnTo>
                  <a:lnTo>
                    <a:pt x="280988" y="1800225"/>
                  </a:lnTo>
                  <a:lnTo>
                    <a:pt x="157163" y="1719263"/>
                  </a:lnTo>
                  <a:lnTo>
                    <a:pt x="161925" y="1652588"/>
                  </a:lnTo>
                  <a:lnTo>
                    <a:pt x="80963" y="1685925"/>
                  </a:lnTo>
                  <a:close/>
                  <a:moveTo>
                    <a:pt x="2638425" y="304800"/>
                  </a:moveTo>
                  <a:lnTo>
                    <a:pt x="2700338" y="423863"/>
                  </a:lnTo>
                  <a:lnTo>
                    <a:pt x="2671763" y="481013"/>
                  </a:lnTo>
                  <a:lnTo>
                    <a:pt x="2590800" y="471488"/>
                  </a:lnTo>
                  <a:lnTo>
                    <a:pt x="2581275" y="385763"/>
                  </a:lnTo>
                  <a:close/>
                  <a:moveTo>
                    <a:pt x="3395663" y="0"/>
                  </a:moveTo>
                  <a:lnTo>
                    <a:pt x="3448050" y="80963"/>
                  </a:lnTo>
                  <a:lnTo>
                    <a:pt x="3509963" y="176213"/>
                  </a:lnTo>
                  <a:lnTo>
                    <a:pt x="3509963" y="223838"/>
                  </a:lnTo>
                  <a:lnTo>
                    <a:pt x="3462338" y="280988"/>
                  </a:lnTo>
                  <a:lnTo>
                    <a:pt x="3462338" y="457200"/>
                  </a:lnTo>
                  <a:lnTo>
                    <a:pt x="3471863" y="576263"/>
                  </a:lnTo>
                  <a:lnTo>
                    <a:pt x="3452813" y="623888"/>
                  </a:lnTo>
                  <a:lnTo>
                    <a:pt x="3400425" y="709613"/>
                  </a:lnTo>
                  <a:lnTo>
                    <a:pt x="3371850" y="785813"/>
                  </a:lnTo>
                  <a:lnTo>
                    <a:pt x="3400425" y="842963"/>
                  </a:lnTo>
                  <a:lnTo>
                    <a:pt x="3390900" y="1028700"/>
                  </a:lnTo>
                  <a:lnTo>
                    <a:pt x="3314700" y="1085850"/>
                  </a:lnTo>
                  <a:lnTo>
                    <a:pt x="3324225" y="1147763"/>
                  </a:lnTo>
                  <a:lnTo>
                    <a:pt x="3262313" y="1228725"/>
                  </a:lnTo>
                  <a:lnTo>
                    <a:pt x="3181350" y="1262063"/>
                  </a:lnTo>
                  <a:lnTo>
                    <a:pt x="3109913" y="1466850"/>
                  </a:lnTo>
                  <a:lnTo>
                    <a:pt x="3067050" y="1562100"/>
                  </a:lnTo>
                  <a:lnTo>
                    <a:pt x="3067050" y="1628775"/>
                  </a:lnTo>
                  <a:lnTo>
                    <a:pt x="3048000" y="1662113"/>
                  </a:lnTo>
                  <a:lnTo>
                    <a:pt x="3114675" y="1738313"/>
                  </a:lnTo>
                  <a:lnTo>
                    <a:pt x="3071813" y="1809750"/>
                  </a:lnTo>
                  <a:lnTo>
                    <a:pt x="3100388" y="1895475"/>
                  </a:lnTo>
                  <a:lnTo>
                    <a:pt x="3048000" y="1947863"/>
                  </a:lnTo>
                  <a:lnTo>
                    <a:pt x="3019425" y="2024063"/>
                  </a:lnTo>
                  <a:lnTo>
                    <a:pt x="2971800" y="2005013"/>
                  </a:lnTo>
                  <a:lnTo>
                    <a:pt x="2795588" y="2085975"/>
                  </a:lnTo>
                  <a:lnTo>
                    <a:pt x="2747963" y="2166938"/>
                  </a:lnTo>
                  <a:lnTo>
                    <a:pt x="2705100" y="2162175"/>
                  </a:lnTo>
                  <a:lnTo>
                    <a:pt x="2652713" y="2000250"/>
                  </a:lnTo>
                  <a:lnTo>
                    <a:pt x="2676525" y="1857375"/>
                  </a:lnTo>
                  <a:lnTo>
                    <a:pt x="2633663" y="1609725"/>
                  </a:lnTo>
                  <a:lnTo>
                    <a:pt x="2686050" y="1595438"/>
                  </a:lnTo>
                  <a:lnTo>
                    <a:pt x="2757488" y="1528763"/>
                  </a:lnTo>
                  <a:lnTo>
                    <a:pt x="2824163" y="1500188"/>
                  </a:lnTo>
                  <a:lnTo>
                    <a:pt x="2871788" y="1409700"/>
                  </a:lnTo>
                  <a:lnTo>
                    <a:pt x="3009900" y="1085850"/>
                  </a:lnTo>
                  <a:lnTo>
                    <a:pt x="2976563" y="862013"/>
                  </a:lnTo>
                  <a:lnTo>
                    <a:pt x="2981325" y="723900"/>
                  </a:lnTo>
                  <a:lnTo>
                    <a:pt x="3052763" y="590550"/>
                  </a:lnTo>
                  <a:lnTo>
                    <a:pt x="3138488" y="495300"/>
                  </a:lnTo>
                  <a:lnTo>
                    <a:pt x="3186113" y="447675"/>
                  </a:lnTo>
                  <a:lnTo>
                    <a:pt x="3186113" y="385763"/>
                  </a:lnTo>
                  <a:lnTo>
                    <a:pt x="3224213" y="295275"/>
                  </a:lnTo>
                  <a:lnTo>
                    <a:pt x="3209925" y="209550"/>
                  </a:lnTo>
                  <a:lnTo>
                    <a:pt x="3276600" y="133350"/>
                  </a:lnTo>
                  <a:close/>
                </a:path>
              </a:pathLst>
            </a:custGeom>
            <a:solidFill>
              <a:srgbClr val="008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5BB75E9B-4AF1-4E5A-A7B0-6C12503486DF}"/>
              </a:ext>
            </a:extLst>
          </p:cNvPr>
          <p:cNvGrpSpPr/>
          <p:nvPr/>
        </p:nvGrpSpPr>
        <p:grpSpPr>
          <a:xfrm>
            <a:off x="6701126" y="1380859"/>
            <a:ext cx="2381476" cy="1796254"/>
            <a:chOff x="1600128" y="566976"/>
            <a:chExt cx="2551972" cy="1924852"/>
          </a:xfrm>
        </p:grpSpPr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7AC2F7F1-B44F-4538-992B-C2686B9FDEDB}"/>
                </a:ext>
              </a:extLst>
            </p:cNvPr>
            <p:cNvGrpSpPr/>
            <p:nvPr/>
          </p:nvGrpSpPr>
          <p:grpSpPr>
            <a:xfrm>
              <a:off x="1600128" y="566976"/>
              <a:ext cx="2551972" cy="1924852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312" name="楕円 1020">
                <a:extLst>
                  <a:ext uri="{FF2B5EF4-FFF2-40B4-BE49-F238E27FC236}">
                    <a16:creationId xmlns:a16="http://schemas.microsoft.com/office/drawing/2014/main" id="{2EC37A13-1F9E-4944-8B1E-E9B7A5756EBB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1D0F8255-6F20-45CE-A105-FF3C6DC745BA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2" name="楕円 1">
              <a:extLst>
                <a:ext uri="{FF2B5EF4-FFF2-40B4-BE49-F238E27FC236}">
                  <a16:creationId xmlns:a16="http://schemas.microsoft.com/office/drawing/2014/main" id="{487E4548-1914-4AD3-A3CE-BFDB3B29B530}"/>
                </a:ext>
              </a:extLst>
            </p:cNvPr>
            <p:cNvSpPr/>
            <p:nvPr/>
          </p:nvSpPr>
          <p:spPr>
            <a:xfrm>
              <a:off x="2100649" y="1040718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楕円 1">
              <a:extLst>
                <a:ext uri="{FF2B5EF4-FFF2-40B4-BE49-F238E27FC236}">
                  <a16:creationId xmlns:a16="http://schemas.microsoft.com/office/drawing/2014/main" id="{8B9EE8CB-8A7B-4202-9F4C-55EF658D0A51}"/>
                </a:ext>
              </a:extLst>
            </p:cNvPr>
            <p:cNvSpPr/>
            <p:nvPr/>
          </p:nvSpPr>
          <p:spPr>
            <a:xfrm rot="21079651">
              <a:off x="2452846" y="1187531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4" name="楕円 1">
              <a:extLst>
                <a:ext uri="{FF2B5EF4-FFF2-40B4-BE49-F238E27FC236}">
                  <a16:creationId xmlns:a16="http://schemas.microsoft.com/office/drawing/2014/main" id="{A2A5EAD3-6E3B-4BA5-8746-AC0568EE674C}"/>
                </a:ext>
              </a:extLst>
            </p:cNvPr>
            <p:cNvSpPr/>
            <p:nvPr/>
          </p:nvSpPr>
          <p:spPr>
            <a:xfrm rot="520349" flipH="1">
              <a:off x="1891401" y="1274528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5" name="楕円 1">
              <a:extLst>
                <a:ext uri="{FF2B5EF4-FFF2-40B4-BE49-F238E27FC236}">
                  <a16:creationId xmlns:a16="http://schemas.microsoft.com/office/drawing/2014/main" id="{CFD20060-BC87-47C3-934D-C88AF62E0055}"/>
                </a:ext>
              </a:extLst>
            </p:cNvPr>
            <p:cNvSpPr/>
            <p:nvPr/>
          </p:nvSpPr>
          <p:spPr>
            <a:xfrm rot="21221138" flipH="1">
              <a:off x="2450896" y="1408886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6" name="楕円 1">
              <a:extLst>
                <a:ext uri="{FF2B5EF4-FFF2-40B4-BE49-F238E27FC236}">
                  <a16:creationId xmlns:a16="http://schemas.microsoft.com/office/drawing/2014/main" id="{B6A80058-7C7E-4D2E-8D28-A16073D77CA1}"/>
                </a:ext>
              </a:extLst>
            </p:cNvPr>
            <p:cNvSpPr/>
            <p:nvPr/>
          </p:nvSpPr>
          <p:spPr>
            <a:xfrm rot="283386" flipH="1">
              <a:off x="1931028" y="1512753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7" name="楕円 1">
              <a:extLst>
                <a:ext uri="{FF2B5EF4-FFF2-40B4-BE49-F238E27FC236}">
                  <a16:creationId xmlns:a16="http://schemas.microsoft.com/office/drawing/2014/main" id="{4343803E-D6CC-4E07-BA7F-FC69F10DA31C}"/>
                </a:ext>
              </a:extLst>
            </p:cNvPr>
            <p:cNvSpPr/>
            <p:nvPr/>
          </p:nvSpPr>
          <p:spPr>
            <a:xfrm rot="283386" flipH="1">
              <a:off x="2512054" y="1588954"/>
              <a:ext cx="1389820" cy="278431"/>
            </a:xfrm>
            <a:custGeom>
              <a:avLst/>
              <a:gdLst>
                <a:gd name="connsiteX0" fmla="*/ 0 w 3063240"/>
                <a:gd name="connsiteY0" fmla="*/ 307521 h 615041"/>
                <a:gd name="connsiteX1" fmla="*/ 1531620 w 3063240"/>
                <a:gd name="connsiteY1" fmla="*/ 0 h 615041"/>
                <a:gd name="connsiteX2" fmla="*/ 3063240 w 3063240"/>
                <a:gd name="connsiteY2" fmla="*/ 307521 h 615041"/>
                <a:gd name="connsiteX3" fmla="*/ 1531620 w 3063240"/>
                <a:gd name="connsiteY3" fmla="*/ 615042 h 615041"/>
                <a:gd name="connsiteX4" fmla="*/ 0 w 3063240"/>
                <a:gd name="connsiteY4" fmla="*/ 307521 h 615041"/>
                <a:gd name="connsiteX0" fmla="*/ 0 w 3230880"/>
                <a:gd name="connsiteY0" fmla="*/ 82769 h 727410"/>
                <a:gd name="connsiteX1" fmla="*/ 1699260 w 3230880"/>
                <a:gd name="connsiteY1" fmla="*/ 102908 h 727410"/>
                <a:gd name="connsiteX2" fmla="*/ 3230880 w 3230880"/>
                <a:gd name="connsiteY2" fmla="*/ 410429 h 727410"/>
                <a:gd name="connsiteX3" fmla="*/ 1699260 w 3230880"/>
                <a:gd name="connsiteY3" fmla="*/ 717950 h 727410"/>
                <a:gd name="connsiteX4" fmla="*/ 0 w 3230880"/>
                <a:gd name="connsiteY4" fmla="*/ 82769 h 727410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230880"/>
                <a:gd name="connsiteY0" fmla="*/ 65940 h 710581"/>
                <a:gd name="connsiteX1" fmla="*/ 1699260 w 3230880"/>
                <a:gd name="connsiteY1" fmla="*/ 86079 h 710581"/>
                <a:gd name="connsiteX2" fmla="*/ 3230880 w 3230880"/>
                <a:gd name="connsiteY2" fmla="*/ 393600 h 710581"/>
                <a:gd name="connsiteX3" fmla="*/ 1699260 w 3230880"/>
                <a:gd name="connsiteY3" fmla="*/ 701121 h 710581"/>
                <a:gd name="connsiteX4" fmla="*/ 0 w 3230880"/>
                <a:gd name="connsiteY4" fmla="*/ 65940 h 710581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13"/>
                <a:gd name="connsiteX1" fmla="*/ 1699260 w 3368040"/>
                <a:gd name="connsiteY1" fmla="*/ 76936 h 692413"/>
                <a:gd name="connsiteX2" fmla="*/ 3368040 w 3368040"/>
                <a:gd name="connsiteY2" fmla="*/ 148237 h 692413"/>
                <a:gd name="connsiteX3" fmla="*/ 1699260 w 3368040"/>
                <a:gd name="connsiteY3" fmla="*/ 691978 h 692413"/>
                <a:gd name="connsiteX4" fmla="*/ 0 w 3368040"/>
                <a:gd name="connsiteY4" fmla="*/ 56797 h 692413"/>
                <a:gd name="connsiteX0" fmla="*/ 0 w 3368040"/>
                <a:gd name="connsiteY0" fmla="*/ 56797 h 692468"/>
                <a:gd name="connsiteX1" fmla="*/ 1699260 w 3368040"/>
                <a:gd name="connsiteY1" fmla="*/ 76936 h 692468"/>
                <a:gd name="connsiteX2" fmla="*/ 3368040 w 3368040"/>
                <a:gd name="connsiteY2" fmla="*/ 148237 h 692468"/>
                <a:gd name="connsiteX3" fmla="*/ 1699260 w 3368040"/>
                <a:gd name="connsiteY3" fmla="*/ 691978 h 692468"/>
                <a:gd name="connsiteX4" fmla="*/ 0 w 3368040"/>
                <a:gd name="connsiteY4" fmla="*/ 56797 h 69246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68040"/>
                <a:gd name="connsiteY0" fmla="*/ 56797 h 691978"/>
                <a:gd name="connsiteX1" fmla="*/ 1699260 w 3368040"/>
                <a:gd name="connsiteY1" fmla="*/ 76936 h 691978"/>
                <a:gd name="connsiteX2" fmla="*/ 3368040 w 3368040"/>
                <a:gd name="connsiteY2" fmla="*/ 148237 h 691978"/>
                <a:gd name="connsiteX3" fmla="*/ 1699260 w 3368040"/>
                <a:gd name="connsiteY3" fmla="*/ 691978 h 691978"/>
                <a:gd name="connsiteX4" fmla="*/ 0 w 3368040"/>
                <a:gd name="connsiteY4" fmla="*/ 56797 h 691978"/>
                <a:gd name="connsiteX0" fmla="*/ 0 w 3373774"/>
                <a:gd name="connsiteY0" fmla="*/ 56797 h 691978"/>
                <a:gd name="connsiteX1" fmla="*/ 1699260 w 3373774"/>
                <a:gd name="connsiteY1" fmla="*/ 76936 h 691978"/>
                <a:gd name="connsiteX2" fmla="*/ 3368040 w 3373774"/>
                <a:gd name="connsiteY2" fmla="*/ 148237 h 691978"/>
                <a:gd name="connsiteX3" fmla="*/ 1699260 w 3373774"/>
                <a:gd name="connsiteY3" fmla="*/ 691978 h 691978"/>
                <a:gd name="connsiteX4" fmla="*/ 0 w 3373774"/>
                <a:gd name="connsiteY4" fmla="*/ 56797 h 691978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0 w 3463733"/>
                <a:gd name="connsiteY0" fmla="*/ 58414 h 686335"/>
                <a:gd name="connsiteX1" fmla="*/ 1790700 w 3463733"/>
                <a:gd name="connsiteY1" fmla="*/ 70933 h 686335"/>
                <a:gd name="connsiteX2" fmla="*/ 3459480 w 3463733"/>
                <a:gd name="connsiteY2" fmla="*/ 142234 h 686335"/>
                <a:gd name="connsiteX3" fmla="*/ 1790700 w 3463733"/>
                <a:gd name="connsiteY3" fmla="*/ 685975 h 686335"/>
                <a:gd name="connsiteX4" fmla="*/ 0 w 3463733"/>
                <a:gd name="connsiteY4" fmla="*/ 58414 h 686335"/>
                <a:gd name="connsiteX0" fmla="*/ 25658 w 3488973"/>
                <a:gd name="connsiteY0" fmla="*/ 58414 h 701349"/>
                <a:gd name="connsiteX1" fmla="*/ 1816358 w 3488973"/>
                <a:gd name="connsiteY1" fmla="*/ 70933 h 701349"/>
                <a:gd name="connsiteX2" fmla="*/ 3485138 w 3488973"/>
                <a:gd name="connsiteY2" fmla="*/ 142234 h 701349"/>
                <a:gd name="connsiteX3" fmla="*/ 1816358 w 3488973"/>
                <a:gd name="connsiteY3" fmla="*/ 685975 h 701349"/>
                <a:gd name="connsiteX4" fmla="*/ 802899 w 3488973"/>
                <a:gd name="connsiteY4" fmla="*/ 508762 h 701349"/>
                <a:gd name="connsiteX5" fmla="*/ 25658 w 3488973"/>
                <a:gd name="connsiteY5" fmla="*/ 58414 h 701349"/>
                <a:gd name="connsiteX0" fmla="*/ 25658 w 3489391"/>
                <a:gd name="connsiteY0" fmla="*/ 58414 h 686491"/>
                <a:gd name="connsiteX1" fmla="*/ 1816358 w 3489391"/>
                <a:gd name="connsiteY1" fmla="*/ 70933 h 686491"/>
                <a:gd name="connsiteX2" fmla="*/ 3485138 w 3489391"/>
                <a:gd name="connsiteY2" fmla="*/ 142234 h 686491"/>
                <a:gd name="connsiteX3" fmla="*/ 1816358 w 3489391"/>
                <a:gd name="connsiteY3" fmla="*/ 685975 h 686491"/>
                <a:gd name="connsiteX4" fmla="*/ 802899 w 3489391"/>
                <a:gd name="connsiteY4" fmla="*/ 508762 h 686491"/>
                <a:gd name="connsiteX5" fmla="*/ 25658 w 3489391"/>
                <a:gd name="connsiteY5" fmla="*/ 58414 h 686491"/>
                <a:gd name="connsiteX0" fmla="*/ 0 w 3463733"/>
                <a:gd name="connsiteY0" fmla="*/ 58414 h 686491"/>
                <a:gd name="connsiteX1" fmla="*/ 1790700 w 3463733"/>
                <a:gd name="connsiteY1" fmla="*/ 70933 h 686491"/>
                <a:gd name="connsiteX2" fmla="*/ 3459480 w 3463733"/>
                <a:gd name="connsiteY2" fmla="*/ 142234 h 686491"/>
                <a:gd name="connsiteX3" fmla="*/ 1790700 w 3463733"/>
                <a:gd name="connsiteY3" fmla="*/ 685975 h 686491"/>
                <a:gd name="connsiteX4" fmla="*/ 777241 w 3463733"/>
                <a:gd name="connsiteY4" fmla="*/ 508762 h 686491"/>
                <a:gd name="connsiteX5" fmla="*/ 0 w 3463733"/>
                <a:gd name="connsiteY5" fmla="*/ 58414 h 686491"/>
                <a:gd name="connsiteX0" fmla="*/ 0 w 3463733"/>
                <a:gd name="connsiteY0" fmla="*/ 58414 h 686663"/>
                <a:gd name="connsiteX1" fmla="*/ 1790700 w 3463733"/>
                <a:gd name="connsiteY1" fmla="*/ 70933 h 686663"/>
                <a:gd name="connsiteX2" fmla="*/ 3459480 w 3463733"/>
                <a:gd name="connsiteY2" fmla="*/ 142234 h 686663"/>
                <a:gd name="connsiteX3" fmla="*/ 1790700 w 3463733"/>
                <a:gd name="connsiteY3" fmla="*/ 685975 h 686663"/>
                <a:gd name="connsiteX4" fmla="*/ 777241 w 3463733"/>
                <a:gd name="connsiteY4" fmla="*/ 508762 h 686663"/>
                <a:gd name="connsiteX5" fmla="*/ 0 w 3463733"/>
                <a:gd name="connsiteY5" fmla="*/ 58414 h 686663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3354"/>
                <a:gd name="connsiteY0" fmla="*/ 58414 h 705897"/>
                <a:gd name="connsiteX1" fmla="*/ 1790700 w 3463354"/>
                <a:gd name="connsiteY1" fmla="*/ 70933 h 705897"/>
                <a:gd name="connsiteX2" fmla="*/ 3459480 w 3463354"/>
                <a:gd name="connsiteY2" fmla="*/ 142234 h 705897"/>
                <a:gd name="connsiteX3" fmla="*/ 1790700 w 3463354"/>
                <a:gd name="connsiteY3" fmla="*/ 685975 h 705897"/>
                <a:gd name="connsiteX4" fmla="*/ 739141 w 3463354"/>
                <a:gd name="connsiteY4" fmla="*/ 524002 h 705897"/>
                <a:gd name="connsiteX5" fmla="*/ 0 w 3463354"/>
                <a:gd name="connsiteY5" fmla="*/ 58414 h 705897"/>
                <a:gd name="connsiteX0" fmla="*/ 0 w 3460668"/>
                <a:gd name="connsiteY0" fmla="*/ 58414 h 703628"/>
                <a:gd name="connsiteX1" fmla="*/ 1790700 w 3460668"/>
                <a:gd name="connsiteY1" fmla="*/ 70933 h 703628"/>
                <a:gd name="connsiteX2" fmla="*/ 3459480 w 3460668"/>
                <a:gd name="connsiteY2" fmla="*/ 142234 h 703628"/>
                <a:gd name="connsiteX3" fmla="*/ 2034540 w 3460668"/>
                <a:gd name="connsiteY3" fmla="*/ 685975 h 703628"/>
                <a:gd name="connsiteX4" fmla="*/ 739141 w 3460668"/>
                <a:gd name="connsiteY4" fmla="*/ 524002 h 703628"/>
                <a:gd name="connsiteX5" fmla="*/ 0 w 3460668"/>
                <a:gd name="connsiteY5" fmla="*/ 58414 h 703628"/>
                <a:gd name="connsiteX0" fmla="*/ 0 w 3460731"/>
                <a:gd name="connsiteY0" fmla="*/ 58414 h 703628"/>
                <a:gd name="connsiteX1" fmla="*/ 1790700 w 3460731"/>
                <a:gd name="connsiteY1" fmla="*/ 70933 h 703628"/>
                <a:gd name="connsiteX2" fmla="*/ 3459480 w 3460731"/>
                <a:gd name="connsiteY2" fmla="*/ 142234 h 703628"/>
                <a:gd name="connsiteX3" fmla="*/ 2034540 w 3460731"/>
                <a:gd name="connsiteY3" fmla="*/ 685975 h 703628"/>
                <a:gd name="connsiteX4" fmla="*/ 739141 w 3460731"/>
                <a:gd name="connsiteY4" fmla="*/ 524002 h 703628"/>
                <a:gd name="connsiteX5" fmla="*/ 0 w 3460731"/>
                <a:gd name="connsiteY5" fmla="*/ 58414 h 703628"/>
                <a:gd name="connsiteX0" fmla="*/ 0 w 3460731"/>
                <a:gd name="connsiteY0" fmla="*/ 58414 h 706760"/>
                <a:gd name="connsiteX1" fmla="*/ 1790700 w 3460731"/>
                <a:gd name="connsiteY1" fmla="*/ 70933 h 706760"/>
                <a:gd name="connsiteX2" fmla="*/ 3459480 w 3460731"/>
                <a:gd name="connsiteY2" fmla="*/ 142234 h 706760"/>
                <a:gd name="connsiteX3" fmla="*/ 2034540 w 3460731"/>
                <a:gd name="connsiteY3" fmla="*/ 685975 h 706760"/>
                <a:gd name="connsiteX4" fmla="*/ 739141 w 3460731"/>
                <a:gd name="connsiteY4" fmla="*/ 524002 h 706760"/>
                <a:gd name="connsiteX5" fmla="*/ 0 w 3460731"/>
                <a:gd name="connsiteY5" fmla="*/ 58414 h 706760"/>
                <a:gd name="connsiteX0" fmla="*/ 0 w 3461221"/>
                <a:gd name="connsiteY0" fmla="*/ 58414 h 706760"/>
                <a:gd name="connsiteX1" fmla="*/ 1790700 w 3461221"/>
                <a:gd name="connsiteY1" fmla="*/ 70933 h 706760"/>
                <a:gd name="connsiteX2" fmla="*/ 3459480 w 3461221"/>
                <a:gd name="connsiteY2" fmla="*/ 142234 h 706760"/>
                <a:gd name="connsiteX3" fmla="*/ 2034540 w 3461221"/>
                <a:gd name="connsiteY3" fmla="*/ 685975 h 706760"/>
                <a:gd name="connsiteX4" fmla="*/ 739141 w 3461221"/>
                <a:gd name="connsiteY4" fmla="*/ 524002 h 706760"/>
                <a:gd name="connsiteX5" fmla="*/ 0 w 3461221"/>
                <a:gd name="connsiteY5" fmla="*/ 58414 h 706760"/>
                <a:gd name="connsiteX0" fmla="*/ 0 w 3529801"/>
                <a:gd name="connsiteY0" fmla="*/ 58414 h 703628"/>
                <a:gd name="connsiteX1" fmla="*/ 1859280 w 3529801"/>
                <a:gd name="connsiteY1" fmla="*/ 70933 h 703628"/>
                <a:gd name="connsiteX2" fmla="*/ 3528060 w 3529801"/>
                <a:gd name="connsiteY2" fmla="*/ 142234 h 703628"/>
                <a:gd name="connsiteX3" fmla="*/ 2103120 w 3529801"/>
                <a:gd name="connsiteY3" fmla="*/ 685975 h 703628"/>
                <a:gd name="connsiteX4" fmla="*/ 807721 w 3529801"/>
                <a:gd name="connsiteY4" fmla="*/ 524002 h 703628"/>
                <a:gd name="connsiteX5" fmla="*/ 0 w 3529801"/>
                <a:gd name="connsiteY5" fmla="*/ 58414 h 703628"/>
                <a:gd name="connsiteX0" fmla="*/ 0 w 3529801"/>
                <a:gd name="connsiteY0" fmla="*/ 78732 h 723946"/>
                <a:gd name="connsiteX1" fmla="*/ 1859280 w 3529801"/>
                <a:gd name="connsiteY1" fmla="*/ 91251 h 723946"/>
                <a:gd name="connsiteX2" fmla="*/ 3528060 w 3529801"/>
                <a:gd name="connsiteY2" fmla="*/ 162552 h 723946"/>
                <a:gd name="connsiteX3" fmla="*/ 2103120 w 3529801"/>
                <a:gd name="connsiteY3" fmla="*/ 706293 h 723946"/>
                <a:gd name="connsiteX4" fmla="*/ 807721 w 3529801"/>
                <a:gd name="connsiteY4" fmla="*/ 544320 h 723946"/>
                <a:gd name="connsiteX5" fmla="*/ 0 w 3529801"/>
                <a:gd name="connsiteY5" fmla="*/ 78732 h 723946"/>
                <a:gd name="connsiteX0" fmla="*/ 0 w 3530364"/>
                <a:gd name="connsiteY0" fmla="*/ 78732 h 723946"/>
                <a:gd name="connsiteX1" fmla="*/ 1859280 w 3530364"/>
                <a:gd name="connsiteY1" fmla="*/ 91251 h 723946"/>
                <a:gd name="connsiteX2" fmla="*/ 3528060 w 3530364"/>
                <a:gd name="connsiteY2" fmla="*/ 162552 h 723946"/>
                <a:gd name="connsiteX3" fmla="*/ 2103120 w 3530364"/>
                <a:gd name="connsiteY3" fmla="*/ 706293 h 723946"/>
                <a:gd name="connsiteX4" fmla="*/ 807721 w 3530364"/>
                <a:gd name="connsiteY4" fmla="*/ 544320 h 723946"/>
                <a:gd name="connsiteX5" fmla="*/ 0 w 3530364"/>
                <a:gd name="connsiteY5" fmla="*/ 78732 h 72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30364" h="723946">
                  <a:moveTo>
                    <a:pt x="0" y="78732"/>
                  </a:moveTo>
                  <a:cubicBezTo>
                    <a:pt x="533400" y="-98727"/>
                    <a:pt x="1271270" y="77281"/>
                    <a:pt x="1859280" y="91251"/>
                  </a:cubicBezTo>
                  <a:cubicBezTo>
                    <a:pt x="2447290" y="105221"/>
                    <a:pt x="3472180" y="-54255"/>
                    <a:pt x="3528060" y="162552"/>
                  </a:cubicBezTo>
                  <a:cubicBezTo>
                    <a:pt x="3583940" y="379359"/>
                    <a:pt x="2609850" y="642665"/>
                    <a:pt x="2103120" y="706293"/>
                  </a:cubicBezTo>
                  <a:cubicBezTo>
                    <a:pt x="1596390" y="769921"/>
                    <a:pt x="1158241" y="648914"/>
                    <a:pt x="807721" y="544320"/>
                  </a:cubicBezTo>
                  <a:cubicBezTo>
                    <a:pt x="457201" y="439726"/>
                    <a:pt x="265430" y="227903"/>
                    <a:pt x="0" y="7873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92D050"/>
                </a:gs>
                <a:gs pos="65000">
                  <a:srgbClr val="339933"/>
                </a:gs>
                <a:gs pos="46000">
                  <a:srgbClr val="006600"/>
                </a:gs>
              </a:gsLst>
              <a:lin ang="16200000" scaled="1"/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9B65F4A4-0141-4B29-AECB-45B94BAF87FF}"/>
                </a:ext>
              </a:extLst>
            </p:cNvPr>
            <p:cNvGrpSpPr/>
            <p:nvPr/>
          </p:nvGrpSpPr>
          <p:grpSpPr>
            <a:xfrm>
              <a:off x="2088711" y="1756244"/>
              <a:ext cx="1555384" cy="319328"/>
              <a:chOff x="2194560" y="3760055"/>
              <a:chExt cx="3368040" cy="673833"/>
            </a:xfrm>
          </p:grpSpPr>
          <p:sp>
            <p:nvSpPr>
              <p:cNvPr id="289" name="楕円 1">
                <a:extLst>
                  <a:ext uri="{FF2B5EF4-FFF2-40B4-BE49-F238E27FC236}">
                    <a16:creationId xmlns:a16="http://schemas.microsoft.com/office/drawing/2014/main" id="{0C81DACE-1612-4D42-80A2-22E68E350442}"/>
                  </a:ext>
                </a:extLst>
              </p:cNvPr>
              <p:cNvSpPr/>
              <p:nvPr/>
            </p:nvSpPr>
            <p:spPr>
              <a:xfrm>
                <a:off x="2194560" y="3760055"/>
                <a:ext cx="3368040" cy="673833"/>
              </a:xfrm>
              <a:custGeom>
                <a:avLst/>
                <a:gdLst>
                  <a:gd name="connsiteX0" fmla="*/ 0 w 3063240"/>
                  <a:gd name="connsiteY0" fmla="*/ 307521 h 615041"/>
                  <a:gd name="connsiteX1" fmla="*/ 1531620 w 3063240"/>
                  <a:gd name="connsiteY1" fmla="*/ 0 h 615041"/>
                  <a:gd name="connsiteX2" fmla="*/ 3063240 w 3063240"/>
                  <a:gd name="connsiteY2" fmla="*/ 307521 h 615041"/>
                  <a:gd name="connsiteX3" fmla="*/ 1531620 w 3063240"/>
                  <a:gd name="connsiteY3" fmla="*/ 615042 h 615041"/>
                  <a:gd name="connsiteX4" fmla="*/ 0 w 3063240"/>
                  <a:gd name="connsiteY4" fmla="*/ 307521 h 615041"/>
                  <a:gd name="connsiteX0" fmla="*/ 0 w 3230880"/>
                  <a:gd name="connsiteY0" fmla="*/ 82769 h 727410"/>
                  <a:gd name="connsiteX1" fmla="*/ 1699260 w 3230880"/>
                  <a:gd name="connsiteY1" fmla="*/ 102908 h 727410"/>
                  <a:gd name="connsiteX2" fmla="*/ 3230880 w 3230880"/>
                  <a:gd name="connsiteY2" fmla="*/ 410429 h 727410"/>
                  <a:gd name="connsiteX3" fmla="*/ 1699260 w 3230880"/>
                  <a:gd name="connsiteY3" fmla="*/ 717950 h 727410"/>
                  <a:gd name="connsiteX4" fmla="*/ 0 w 3230880"/>
                  <a:gd name="connsiteY4" fmla="*/ 82769 h 727410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68"/>
                  <a:gd name="connsiteX1" fmla="*/ 1699260 w 3368040"/>
                  <a:gd name="connsiteY1" fmla="*/ 76936 h 692468"/>
                  <a:gd name="connsiteX2" fmla="*/ 3368040 w 3368040"/>
                  <a:gd name="connsiteY2" fmla="*/ 148237 h 692468"/>
                  <a:gd name="connsiteX3" fmla="*/ 1699260 w 3368040"/>
                  <a:gd name="connsiteY3" fmla="*/ 691978 h 692468"/>
                  <a:gd name="connsiteX4" fmla="*/ 0 w 3368040"/>
                  <a:gd name="connsiteY4" fmla="*/ 56797 h 69246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8040" h="691978">
                    <a:moveTo>
                      <a:pt x="0" y="56797"/>
                    </a:moveTo>
                    <a:cubicBezTo>
                      <a:pt x="121920" y="-74942"/>
                      <a:pt x="1137920" y="61696"/>
                      <a:pt x="1699260" y="76936"/>
                    </a:cubicBezTo>
                    <a:cubicBezTo>
                      <a:pt x="2260600" y="92176"/>
                      <a:pt x="3238500" y="-6362"/>
                      <a:pt x="3368040" y="148237"/>
                    </a:cubicBezTo>
                    <a:cubicBezTo>
                      <a:pt x="3139440" y="424756"/>
                      <a:pt x="2603500" y="691978"/>
                      <a:pt x="1699260" y="691978"/>
                    </a:cubicBezTo>
                    <a:cubicBezTo>
                      <a:pt x="795020" y="691978"/>
                      <a:pt x="129540" y="333316"/>
                      <a:pt x="0" y="5679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楕円 1">
                <a:extLst>
                  <a:ext uri="{FF2B5EF4-FFF2-40B4-BE49-F238E27FC236}">
                    <a16:creationId xmlns:a16="http://schemas.microsoft.com/office/drawing/2014/main" id="{262C07A3-2FD4-4F19-BC53-6163D772D5F4}"/>
                  </a:ext>
                </a:extLst>
              </p:cNvPr>
              <p:cNvSpPr/>
              <p:nvPr/>
            </p:nvSpPr>
            <p:spPr>
              <a:xfrm>
                <a:off x="2224088" y="3776664"/>
                <a:ext cx="3314700" cy="614361"/>
              </a:xfrm>
              <a:custGeom>
                <a:avLst/>
                <a:gdLst>
                  <a:gd name="connsiteX0" fmla="*/ 0 w 3063240"/>
                  <a:gd name="connsiteY0" fmla="*/ 307521 h 615041"/>
                  <a:gd name="connsiteX1" fmla="*/ 1531620 w 3063240"/>
                  <a:gd name="connsiteY1" fmla="*/ 0 h 615041"/>
                  <a:gd name="connsiteX2" fmla="*/ 3063240 w 3063240"/>
                  <a:gd name="connsiteY2" fmla="*/ 307521 h 615041"/>
                  <a:gd name="connsiteX3" fmla="*/ 1531620 w 3063240"/>
                  <a:gd name="connsiteY3" fmla="*/ 615042 h 615041"/>
                  <a:gd name="connsiteX4" fmla="*/ 0 w 3063240"/>
                  <a:gd name="connsiteY4" fmla="*/ 307521 h 615041"/>
                  <a:gd name="connsiteX0" fmla="*/ 0 w 3230880"/>
                  <a:gd name="connsiteY0" fmla="*/ 82769 h 727410"/>
                  <a:gd name="connsiteX1" fmla="*/ 1699260 w 3230880"/>
                  <a:gd name="connsiteY1" fmla="*/ 102908 h 727410"/>
                  <a:gd name="connsiteX2" fmla="*/ 3230880 w 3230880"/>
                  <a:gd name="connsiteY2" fmla="*/ 410429 h 727410"/>
                  <a:gd name="connsiteX3" fmla="*/ 1699260 w 3230880"/>
                  <a:gd name="connsiteY3" fmla="*/ 717950 h 727410"/>
                  <a:gd name="connsiteX4" fmla="*/ 0 w 3230880"/>
                  <a:gd name="connsiteY4" fmla="*/ 82769 h 727410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230880"/>
                  <a:gd name="connsiteY0" fmla="*/ 65940 h 710581"/>
                  <a:gd name="connsiteX1" fmla="*/ 1699260 w 3230880"/>
                  <a:gd name="connsiteY1" fmla="*/ 86079 h 710581"/>
                  <a:gd name="connsiteX2" fmla="*/ 3230880 w 3230880"/>
                  <a:gd name="connsiteY2" fmla="*/ 393600 h 710581"/>
                  <a:gd name="connsiteX3" fmla="*/ 1699260 w 3230880"/>
                  <a:gd name="connsiteY3" fmla="*/ 701121 h 710581"/>
                  <a:gd name="connsiteX4" fmla="*/ 0 w 3230880"/>
                  <a:gd name="connsiteY4" fmla="*/ 65940 h 710581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13"/>
                  <a:gd name="connsiteX1" fmla="*/ 1699260 w 3368040"/>
                  <a:gd name="connsiteY1" fmla="*/ 76936 h 692413"/>
                  <a:gd name="connsiteX2" fmla="*/ 3368040 w 3368040"/>
                  <a:gd name="connsiteY2" fmla="*/ 148237 h 692413"/>
                  <a:gd name="connsiteX3" fmla="*/ 1699260 w 3368040"/>
                  <a:gd name="connsiteY3" fmla="*/ 691978 h 692413"/>
                  <a:gd name="connsiteX4" fmla="*/ 0 w 3368040"/>
                  <a:gd name="connsiteY4" fmla="*/ 56797 h 692413"/>
                  <a:gd name="connsiteX0" fmla="*/ 0 w 3368040"/>
                  <a:gd name="connsiteY0" fmla="*/ 56797 h 692468"/>
                  <a:gd name="connsiteX1" fmla="*/ 1699260 w 3368040"/>
                  <a:gd name="connsiteY1" fmla="*/ 76936 h 692468"/>
                  <a:gd name="connsiteX2" fmla="*/ 3368040 w 3368040"/>
                  <a:gd name="connsiteY2" fmla="*/ 148237 h 692468"/>
                  <a:gd name="connsiteX3" fmla="*/ 1699260 w 3368040"/>
                  <a:gd name="connsiteY3" fmla="*/ 691978 h 692468"/>
                  <a:gd name="connsiteX4" fmla="*/ 0 w 3368040"/>
                  <a:gd name="connsiteY4" fmla="*/ 56797 h 69246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  <a:gd name="connsiteX0" fmla="*/ 0 w 3368040"/>
                  <a:gd name="connsiteY0" fmla="*/ 56797 h 691978"/>
                  <a:gd name="connsiteX1" fmla="*/ 1699260 w 3368040"/>
                  <a:gd name="connsiteY1" fmla="*/ 76936 h 691978"/>
                  <a:gd name="connsiteX2" fmla="*/ 3368040 w 3368040"/>
                  <a:gd name="connsiteY2" fmla="*/ 148237 h 691978"/>
                  <a:gd name="connsiteX3" fmla="*/ 1699260 w 3368040"/>
                  <a:gd name="connsiteY3" fmla="*/ 691978 h 691978"/>
                  <a:gd name="connsiteX4" fmla="*/ 0 w 3368040"/>
                  <a:gd name="connsiteY4" fmla="*/ 56797 h 691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8040" h="691978">
                    <a:moveTo>
                      <a:pt x="0" y="56797"/>
                    </a:moveTo>
                    <a:cubicBezTo>
                      <a:pt x="121920" y="-74942"/>
                      <a:pt x="1137920" y="61696"/>
                      <a:pt x="1699260" y="76936"/>
                    </a:cubicBezTo>
                    <a:cubicBezTo>
                      <a:pt x="2260600" y="92176"/>
                      <a:pt x="3238500" y="-6362"/>
                      <a:pt x="3368040" y="148237"/>
                    </a:cubicBezTo>
                    <a:cubicBezTo>
                      <a:pt x="3139440" y="424756"/>
                      <a:pt x="2603500" y="691978"/>
                      <a:pt x="1699260" y="691978"/>
                    </a:cubicBezTo>
                    <a:cubicBezTo>
                      <a:pt x="795020" y="691978"/>
                      <a:pt x="129540" y="333316"/>
                      <a:pt x="0" y="5679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08548DAA-FC6B-4233-B938-9683A7232FBB}"/>
                  </a:ext>
                </a:extLst>
              </p:cNvPr>
              <p:cNvGrpSpPr/>
              <p:nvPr/>
            </p:nvGrpSpPr>
            <p:grpSpPr>
              <a:xfrm>
                <a:off x="3244641" y="3869260"/>
                <a:ext cx="425634" cy="455422"/>
                <a:chOff x="3651951" y="3874438"/>
                <a:chExt cx="452438" cy="483708"/>
              </a:xfrm>
            </p:grpSpPr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661BFC4C-D883-4226-AD49-5C33886F3728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81DB2067-4944-4B9B-B3E3-8B7C3066E4FC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45F5CFA2-4E98-4599-8914-45A3F9A0DF46}"/>
                  </a:ext>
                </a:extLst>
              </p:cNvPr>
              <p:cNvGrpSpPr/>
              <p:nvPr/>
            </p:nvGrpSpPr>
            <p:grpSpPr>
              <a:xfrm>
                <a:off x="2869406" y="3840956"/>
                <a:ext cx="392906" cy="425080"/>
                <a:chOff x="3651951" y="3874438"/>
                <a:chExt cx="452438" cy="483708"/>
              </a:xfrm>
            </p:grpSpPr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41C62767-D5A1-4F30-B402-151FB6991565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11146917-A662-4E8B-82C4-89EF3F9E80C8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6B470283-6DB9-4E9A-B780-A4B62022FF75}"/>
                  </a:ext>
                </a:extLst>
              </p:cNvPr>
              <p:cNvGrpSpPr/>
              <p:nvPr/>
            </p:nvGrpSpPr>
            <p:grpSpPr>
              <a:xfrm>
                <a:off x="2534950" y="3786171"/>
                <a:ext cx="350044" cy="372692"/>
                <a:chOff x="3651951" y="3874438"/>
                <a:chExt cx="452438" cy="483708"/>
              </a:xfrm>
            </p:grpSpPr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25BFA9E3-C79F-4B7D-8962-738D7E45D743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3A0A4F9E-BEE7-4159-8BEC-EA5310C272DD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B2D48D94-C2BA-44DF-913A-33AAB1696F19}"/>
                  </a:ext>
                </a:extLst>
              </p:cNvPr>
              <p:cNvGrpSpPr/>
              <p:nvPr/>
            </p:nvGrpSpPr>
            <p:grpSpPr>
              <a:xfrm>
                <a:off x="4883189" y="3841001"/>
                <a:ext cx="332742" cy="357705"/>
                <a:chOff x="3651951" y="3874438"/>
                <a:chExt cx="452438" cy="483708"/>
              </a:xfrm>
            </p:grpSpPr>
            <p:sp>
              <p:nvSpPr>
                <p:cNvPr id="304" name="楕円 303">
                  <a:extLst>
                    <a:ext uri="{FF2B5EF4-FFF2-40B4-BE49-F238E27FC236}">
                      <a16:creationId xmlns:a16="http://schemas.microsoft.com/office/drawing/2014/main" id="{BFF945F2-EDC0-43FE-959C-69530D7321F7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5D7C164D-3547-4DCC-8D9B-E0B47ABB5918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EAE43A52-867B-4328-A290-9B0214391F37}"/>
                  </a:ext>
                </a:extLst>
              </p:cNvPr>
              <p:cNvGrpSpPr/>
              <p:nvPr/>
            </p:nvGrpSpPr>
            <p:grpSpPr>
              <a:xfrm>
                <a:off x="4509938" y="3858361"/>
                <a:ext cx="397058" cy="426846"/>
                <a:chOff x="3651951" y="3874438"/>
                <a:chExt cx="452438" cy="483708"/>
              </a:xfrm>
            </p:grpSpPr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E21F359F-81E5-4CFC-99C6-921827E328B7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01949841-D346-42DD-BDB1-01BBD57027C0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531B6657-B13F-4FC4-B4EF-29A807B57B2F}"/>
                  </a:ext>
                </a:extLst>
              </p:cNvPr>
              <p:cNvGrpSpPr/>
              <p:nvPr/>
            </p:nvGrpSpPr>
            <p:grpSpPr>
              <a:xfrm>
                <a:off x="3651951" y="3874438"/>
                <a:ext cx="452438" cy="483708"/>
                <a:chOff x="3651951" y="3874438"/>
                <a:chExt cx="452438" cy="483708"/>
              </a:xfrm>
            </p:grpSpPr>
            <p:sp>
              <p:nvSpPr>
                <p:cNvPr id="300" name="楕円 299">
                  <a:extLst>
                    <a:ext uri="{FF2B5EF4-FFF2-40B4-BE49-F238E27FC236}">
                      <a16:creationId xmlns:a16="http://schemas.microsoft.com/office/drawing/2014/main" id="{9E41D04C-37D5-4FD4-B669-01D302070C57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F90402CA-CFEF-4B23-B192-9A99406C492E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D6D90872-8FBE-4181-A5E7-7D6227472747}"/>
                  </a:ext>
                </a:extLst>
              </p:cNvPr>
              <p:cNvGrpSpPr/>
              <p:nvPr/>
            </p:nvGrpSpPr>
            <p:grpSpPr>
              <a:xfrm>
                <a:off x="4090101" y="3874294"/>
                <a:ext cx="441417" cy="471946"/>
                <a:chOff x="3651951" y="3874438"/>
                <a:chExt cx="452438" cy="483708"/>
              </a:xfrm>
            </p:grpSpPr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51C37D70-E512-4766-9E13-75CB5387315D}"/>
                    </a:ext>
                  </a:extLst>
                </p:cNvPr>
                <p:cNvSpPr/>
                <p:nvPr/>
              </p:nvSpPr>
              <p:spPr>
                <a:xfrm>
                  <a:off x="3651951" y="3874438"/>
                  <a:ext cx="452438" cy="48370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92D050"/>
                    </a:gs>
                    <a:gs pos="100000">
                      <a:srgbClr val="00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D0D521DC-0659-4049-B125-5BA035C6B546}"/>
                    </a:ext>
                  </a:extLst>
                </p:cNvPr>
                <p:cNvSpPr/>
                <p:nvPr/>
              </p:nvSpPr>
              <p:spPr>
                <a:xfrm rot="21174300">
                  <a:off x="3974305" y="3938588"/>
                  <a:ext cx="95251" cy="197644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1F82A286-4413-4583-BEDB-AEF359D9C67F}"/>
              </a:ext>
            </a:extLst>
          </p:cNvPr>
          <p:cNvGrpSpPr/>
          <p:nvPr/>
        </p:nvGrpSpPr>
        <p:grpSpPr>
          <a:xfrm>
            <a:off x="749412" y="4196737"/>
            <a:ext cx="2597054" cy="2095055"/>
            <a:chOff x="1105203" y="3426193"/>
            <a:chExt cx="2597054" cy="2095055"/>
          </a:xfrm>
        </p:grpSpPr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CB98D2A7-B034-468E-AD1D-B9A1158027E7}"/>
                </a:ext>
              </a:extLst>
            </p:cNvPr>
            <p:cNvGrpSpPr/>
            <p:nvPr/>
          </p:nvGrpSpPr>
          <p:grpSpPr>
            <a:xfrm>
              <a:off x="1105203" y="3426193"/>
              <a:ext cx="1839816" cy="1618804"/>
              <a:chOff x="2143428" y="3808538"/>
              <a:chExt cx="1839816" cy="1618804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943510C0-DE14-4DB6-A0EC-5DB9274B26B3}"/>
                  </a:ext>
                </a:extLst>
              </p:cNvPr>
              <p:cNvSpPr/>
              <p:nvPr/>
            </p:nvSpPr>
            <p:spPr>
              <a:xfrm rot="2700000">
                <a:off x="2408361" y="4278559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pattFill prst="dkUpDiag">
                <a:fgClr>
                  <a:srgbClr val="339933"/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4CBC489D-8436-4764-8E79-0F677F154846}"/>
                  </a:ext>
                </a:extLst>
              </p:cNvPr>
              <p:cNvSpPr/>
              <p:nvPr/>
            </p:nvSpPr>
            <p:spPr>
              <a:xfrm rot="2700000">
                <a:off x="3142653" y="3500881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C62B3911-57F5-485B-9CC5-3ED076CEB168}"/>
                  </a:ext>
                </a:extLst>
              </p:cNvPr>
              <p:cNvSpPr/>
              <p:nvPr/>
            </p:nvSpPr>
            <p:spPr>
              <a:xfrm rot="2700000">
                <a:off x="2408362" y="4278561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36EF5F1F-3638-41DB-B231-6FBEFF9A4CBB}"/>
                  </a:ext>
                </a:extLst>
              </p:cNvPr>
              <p:cNvSpPr/>
              <p:nvPr/>
            </p:nvSpPr>
            <p:spPr>
              <a:xfrm rot="2700000">
                <a:off x="3142654" y="3500883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1958F0D0-77B6-46F3-A391-E482284ADE10}"/>
                  </a:ext>
                </a:extLst>
              </p:cNvPr>
              <p:cNvSpPr/>
              <p:nvPr/>
            </p:nvSpPr>
            <p:spPr>
              <a:xfrm rot="2700000">
                <a:off x="2058570" y="5092653"/>
                <a:ext cx="479634" cy="189744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E3A61FD8-CDB1-4945-B8F7-5096BB3A798D}"/>
                  </a:ext>
                </a:extLst>
              </p:cNvPr>
              <p:cNvSpPr/>
              <p:nvPr/>
            </p:nvSpPr>
            <p:spPr>
              <a:xfrm rot="2700000">
                <a:off x="2110360" y="5131444"/>
                <a:ext cx="359969" cy="11174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43FC64A1-4B27-4A33-AFA7-31DCED7526A0}"/>
                  </a:ext>
                </a:extLst>
              </p:cNvPr>
              <p:cNvSpPr/>
              <p:nvPr/>
            </p:nvSpPr>
            <p:spPr>
              <a:xfrm rot="2700000">
                <a:off x="2745553" y="4366897"/>
                <a:ext cx="518608" cy="229793"/>
              </a:xfrm>
              <a:custGeom>
                <a:avLst/>
                <a:gdLst>
                  <a:gd name="connsiteX0" fmla="*/ 21271 w 537661"/>
                  <a:gd name="connsiteY0" fmla="*/ 51982 h 254121"/>
                  <a:gd name="connsiteX1" fmla="*/ 53865 w 537661"/>
                  <a:gd name="connsiteY1" fmla="*/ 38595 h 254121"/>
                  <a:gd name="connsiteX2" fmla="*/ 272581 w 537661"/>
                  <a:gd name="connsiteY2" fmla="*/ 590 h 254121"/>
                  <a:gd name="connsiteX3" fmla="*/ 493480 w 537661"/>
                  <a:gd name="connsiteY3" fmla="*/ 22618 h 254121"/>
                  <a:gd name="connsiteX4" fmla="*/ 508522 w 537661"/>
                  <a:gd name="connsiteY4" fmla="*/ 27554 h 254121"/>
                  <a:gd name="connsiteX5" fmla="*/ 508714 w 537661"/>
                  <a:gd name="connsiteY5" fmla="*/ 58586 h 254121"/>
                  <a:gd name="connsiteX6" fmla="*/ 526247 w 537661"/>
                  <a:gd name="connsiteY6" fmla="*/ 95733 h 254121"/>
                  <a:gd name="connsiteX7" fmla="*/ 532933 w 537661"/>
                  <a:gd name="connsiteY7" fmla="*/ 116918 h 254121"/>
                  <a:gd name="connsiteX8" fmla="*/ 537537 w 537661"/>
                  <a:gd name="connsiteY8" fmla="*/ 131507 h 254121"/>
                  <a:gd name="connsiteX9" fmla="*/ 516421 w 537661"/>
                  <a:gd name="connsiteY9" fmla="*/ 193449 h 254121"/>
                  <a:gd name="connsiteX10" fmla="*/ 516122 w 537661"/>
                  <a:gd name="connsiteY10" fmla="*/ 229907 h 254121"/>
                  <a:gd name="connsiteX11" fmla="*/ 500832 w 537661"/>
                  <a:gd name="connsiteY11" fmla="*/ 224890 h 254121"/>
                  <a:gd name="connsiteX12" fmla="*/ 279933 w 537661"/>
                  <a:gd name="connsiteY12" fmla="*/ 202863 h 254121"/>
                  <a:gd name="connsiteX13" fmla="*/ 61217 w 537661"/>
                  <a:gd name="connsiteY13" fmla="*/ 240867 h 254121"/>
                  <a:gd name="connsiteX14" fmla="*/ 28947 w 537661"/>
                  <a:gd name="connsiteY14" fmla="*/ 254121 h 254121"/>
                  <a:gd name="connsiteX15" fmla="*/ 28947 w 537661"/>
                  <a:gd name="connsiteY15" fmla="*/ 220747 h 254121"/>
                  <a:gd name="connsiteX16" fmla="*/ 11415 w 537661"/>
                  <a:gd name="connsiteY16" fmla="*/ 175246 h 254121"/>
                  <a:gd name="connsiteX17" fmla="*/ 1199 w 537661"/>
                  <a:gd name="connsiteY17" fmla="*/ 135671 h 254121"/>
                  <a:gd name="connsiteX18" fmla="*/ 124 w 537661"/>
                  <a:gd name="connsiteY18" fmla="*/ 131507 h 254121"/>
                  <a:gd name="connsiteX19" fmla="*/ 21240 w 537661"/>
                  <a:gd name="connsiteY19" fmla="*/ 56373 h 25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37661" h="254121">
                    <a:moveTo>
                      <a:pt x="21271" y="51982"/>
                    </a:moveTo>
                    <a:lnTo>
                      <a:pt x="53865" y="38595"/>
                    </a:lnTo>
                    <a:cubicBezTo>
                      <a:pt x="115921" y="17364"/>
                      <a:pt x="191160" y="3550"/>
                      <a:pt x="272581" y="590"/>
                    </a:cubicBezTo>
                    <a:cubicBezTo>
                      <a:pt x="354003" y="-2369"/>
                      <a:pt x="430046" y="5948"/>
                      <a:pt x="493480" y="22618"/>
                    </a:cubicBezTo>
                    <a:lnTo>
                      <a:pt x="508522" y="27554"/>
                    </a:lnTo>
                    <a:lnTo>
                      <a:pt x="508714" y="58586"/>
                    </a:lnTo>
                    <a:cubicBezTo>
                      <a:pt x="513517" y="70740"/>
                      <a:pt x="520402" y="83352"/>
                      <a:pt x="526247" y="95733"/>
                    </a:cubicBezTo>
                    <a:lnTo>
                      <a:pt x="532933" y="116918"/>
                    </a:lnTo>
                    <a:lnTo>
                      <a:pt x="537537" y="131507"/>
                    </a:lnTo>
                    <a:cubicBezTo>
                      <a:pt x="538822" y="153984"/>
                      <a:pt x="530018" y="181841"/>
                      <a:pt x="516421" y="193449"/>
                    </a:cubicBezTo>
                    <a:lnTo>
                      <a:pt x="516122" y="229907"/>
                    </a:lnTo>
                    <a:lnTo>
                      <a:pt x="500832" y="224890"/>
                    </a:lnTo>
                    <a:cubicBezTo>
                      <a:pt x="437398" y="208221"/>
                      <a:pt x="361355" y="199904"/>
                      <a:pt x="279933" y="202863"/>
                    </a:cubicBezTo>
                    <a:cubicBezTo>
                      <a:pt x="198511" y="205822"/>
                      <a:pt x="123273" y="219637"/>
                      <a:pt x="61217" y="240867"/>
                    </a:cubicBezTo>
                    <a:lnTo>
                      <a:pt x="28947" y="254121"/>
                    </a:lnTo>
                    <a:lnTo>
                      <a:pt x="28947" y="220747"/>
                    </a:lnTo>
                    <a:cubicBezTo>
                      <a:pt x="24144" y="205874"/>
                      <a:pt x="17259" y="190413"/>
                      <a:pt x="11415" y="175246"/>
                    </a:cubicBezTo>
                    <a:lnTo>
                      <a:pt x="1199" y="135671"/>
                    </a:lnTo>
                    <a:lnTo>
                      <a:pt x="124" y="131507"/>
                    </a:lnTo>
                    <a:cubicBezTo>
                      <a:pt x="-1160" y="104111"/>
                      <a:pt x="7643" y="67690"/>
                      <a:pt x="21240" y="5637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  <a:alpha val="50000"/>
                    </a:srgbClr>
                  </a:gs>
                  <a:gs pos="0">
                    <a:srgbClr val="FFC000">
                      <a:lumMod val="75000"/>
                      <a:alpha val="50000"/>
                    </a:srgbClr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楕円 28">
                <a:extLst>
                  <a:ext uri="{FF2B5EF4-FFF2-40B4-BE49-F238E27FC236}">
                    <a16:creationId xmlns:a16="http://schemas.microsoft.com/office/drawing/2014/main" id="{5414BE54-FF72-4E8F-864C-F7F0CC765B23}"/>
                  </a:ext>
                </a:extLst>
              </p:cNvPr>
              <p:cNvSpPr/>
              <p:nvPr/>
            </p:nvSpPr>
            <p:spPr>
              <a:xfrm rot="2300136">
                <a:off x="2760775" y="4415715"/>
                <a:ext cx="526282" cy="86530"/>
              </a:xfrm>
              <a:custGeom>
                <a:avLst/>
                <a:gdLst>
                  <a:gd name="connsiteX0" fmla="*/ 0 w 492293"/>
                  <a:gd name="connsiteY0" fmla="*/ 26988 h 53975"/>
                  <a:gd name="connsiteX1" fmla="*/ 246147 w 492293"/>
                  <a:gd name="connsiteY1" fmla="*/ 0 h 53975"/>
                  <a:gd name="connsiteX2" fmla="*/ 492294 w 492293"/>
                  <a:gd name="connsiteY2" fmla="*/ 26988 h 53975"/>
                  <a:gd name="connsiteX3" fmla="*/ 246147 w 492293"/>
                  <a:gd name="connsiteY3" fmla="*/ 53976 h 53975"/>
                  <a:gd name="connsiteX4" fmla="*/ 0 w 492293"/>
                  <a:gd name="connsiteY4" fmla="*/ 26988 h 53975"/>
                  <a:gd name="connsiteX0" fmla="*/ 0 w 492294"/>
                  <a:gd name="connsiteY0" fmla="*/ 65088 h 92076"/>
                  <a:gd name="connsiteX1" fmla="*/ 246147 w 492294"/>
                  <a:gd name="connsiteY1" fmla="*/ 0 h 92076"/>
                  <a:gd name="connsiteX2" fmla="*/ 492294 w 492294"/>
                  <a:gd name="connsiteY2" fmla="*/ 65088 h 92076"/>
                  <a:gd name="connsiteX3" fmla="*/ 246147 w 492294"/>
                  <a:gd name="connsiteY3" fmla="*/ 92076 h 92076"/>
                  <a:gd name="connsiteX4" fmla="*/ 0 w 492294"/>
                  <a:gd name="connsiteY4" fmla="*/ 65088 h 92076"/>
                  <a:gd name="connsiteX0" fmla="*/ 1 w 492295"/>
                  <a:gd name="connsiteY0" fmla="*/ 65088 h 69011"/>
                  <a:gd name="connsiteX1" fmla="*/ 246148 w 492295"/>
                  <a:gd name="connsiteY1" fmla="*/ 0 h 69011"/>
                  <a:gd name="connsiteX2" fmla="*/ 492295 w 492295"/>
                  <a:gd name="connsiteY2" fmla="*/ 65088 h 69011"/>
                  <a:gd name="connsiteX3" fmla="*/ 242973 w 492295"/>
                  <a:gd name="connsiteY3" fmla="*/ 47626 h 69011"/>
                  <a:gd name="connsiteX4" fmla="*/ 1 w 492295"/>
                  <a:gd name="connsiteY4" fmla="*/ 65088 h 69011"/>
                  <a:gd name="connsiteX0" fmla="*/ 284 w 492578"/>
                  <a:gd name="connsiteY0" fmla="*/ 65088 h 69011"/>
                  <a:gd name="connsiteX1" fmla="*/ 246431 w 492578"/>
                  <a:gd name="connsiteY1" fmla="*/ 0 h 69011"/>
                  <a:gd name="connsiteX2" fmla="*/ 492578 w 492578"/>
                  <a:gd name="connsiteY2" fmla="*/ 65088 h 69011"/>
                  <a:gd name="connsiteX3" fmla="*/ 243256 w 492578"/>
                  <a:gd name="connsiteY3" fmla="*/ 47626 h 69011"/>
                  <a:gd name="connsiteX4" fmla="*/ 284 w 492578"/>
                  <a:gd name="connsiteY4" fmla="*/ 65088 h 69011"/>
                  <a:gd name="connsiteX0" fmla="*/ 284 w 494296"/>
                  <a:gd name="connsiteY0" fmla="*/ 65088 h 71876"/>
                  <a:gd name="connsiteX1" fmla="*/ 246431 w 494296"/>
                  <a:gd name="connsiteY1" fmla="*/ 0 h 71876"/>
                  <a:gd name="connsiteX2" fmla="*/ 492578 w 494296"/>
                  <a:gd name="connsiteY2" fmla="*/ 65088 h 71876"/>
                  <a:gd name="connsiteX3" fmla="*/ 243256 w 494296"/>
                  <a:gd name="connsiteY3" fmla="*/ 47626 h 71876"/>
                  <a:gd name="connsiteX4" fmla="*/ 284 w 494296"/>
                  <a:gd name="connsiteY4" fmla="*/ 65088 h 71876"/>
                  <a:gd name="connsiteX0" fmla="*/ 202 w 507543"/>
                  <a:gd name="connsiteY0" fmla="*/ 65100 h 76923"/>
                  <a:gd name="connsiteX1" fmla="*/ 246349 w 507543"/>
                  <a:gd name="connsiteY1" fmla="*/ 12 h 76923"/>
                  <a:gd name="connsiteX2" fmla="*/ 506353 w 507543"/>
                  <a:gd name="connsiteY2" fmla="*/ 70669 h 76923"/>
                  <a:gd name="connsiteX3" fmla="*/ 243174 w 507543"/>
                  <a:gd name="connsiteY3" fmla="*/ 47638 h 76923"/>
                  <a:gd name="connsiteX4" fmla="*/ 202 w 507543"/>
                  <a:gd name="connsiteY4" fmla="*/ 65100 h 76923"/>
                  <a:gd name="connsiteX0" fmla="*/ 200 w 508789"/>
                  <a:gd name="connsiteY0" fmla="*/ 47533 h 77497"/>
                  <a:gd name="connsiteX1" fmla="*/ 247594 w 508789"/>
                  <a:gd name="connsiteY1" fmla="*/ 288 h 77497"/>
                  <a:gd name="connsiteX2" fmla="*/ 507598 w 508789"/>
                  <a:gd name="connsiteY2" fmla="*/ 70945 h 77497"/>
                  <a:gd name="connsiteX3" fmla="*/ 244419 w 508789"/>
                  <a:gd name="connsiteY3" fmla="*/ 47914 h 77497"/>
                  <a:gd name="connsiteX4" fmla="*/ 200 w 508789"/>
                  <a:gd name="connsiteY4" fmla="*/ 47533 h 77497"/>
                  <a:gd name="connsiteX0" fmla="*/ 5 w 507407"/>
                  <a:gd name="connsiteY0" fmla="*/ 51680 h 76748"/>
                  <a:gd name="connsiteX1" fmla="*/ 250214 w 507407"/>
                  <a:gd name="connsiteY1" fmla="*/ 230 h 76748"/>
                  <a:gd name="connsiteX2" fmla="*/ 507403 w 507407"/>
                  <a:gd name="connsiteY2" fmla="*/ 75092 h 76748"/>
                  <a:gd name="connsiteX3" fmla="*/ 244224 w 507407"/>
                  <a:gd name="connsiteY3" fmla="*/ 52061 h 76748"/>
                  <a:gd name="connsiteX4" fmla="*/ 5 w 507407"/>
                  <a:gd name="connsiteY4" fmla="*/ 51680 h 76748"/>
                  <a:gd name="connsiteX0" fmla="*/ 4 w 507405"/>
                  <a:gd name="connsiteY0" fmla="*/ 51669 h 75638"/>
                  <a:gd name="connsiteX1" fmla="*/ 250213 w 507405"/>
                  <a:gd name="connsiteY1" fmla="*/ 219 h 75638"/>
                  <a:gd name="connsiteX2" fmla="*/ 507402 w 507405"/>
                  <a:gd name="connsiteY2" fmla="*/ 75081 h 75638"/>
                  <a:gd name="connsiteX3" fmla="*/ 255481 w 507405"/>
                  <a:gd name="connsiteY3" fmla="*/ 35230 h 75638"/>
                  <a:gd name="connsiteX4" fmla="*/ 4 w 507405"/>
                  <a:gd name="connsiteY4" fmla="*/ 51669 h 75638"/>
                  <a:gd name="connsiteX0" fmla="*/ 4 w 507406"/>
                  <a:gd name="connsiteY0" fmla="*/ 51669 h 75614"/>
                  <a:gd name="connsiteX1" fmla="*/ 250213 w 507406"/>
                  <a:gd name="connsiteY1" fmla="*/ 219 h 75614"/>
                  <a:gd name="connsiteX2" fmla="*/ 507402 w 507406"/>
                  <a:gd name="connsiteY2" fmla="*/ 75081 h 75614"/>
                  <a:gd name="connsiteX3" fmla="*/ 255481 w 507406"/>
                  <a:gd name="connsiteY3" fmla="*/ 35230 h 75614"/>
                  <a:gd name="connsiteX4" fmla="*/ 4 w 507406"/>
                  <a:gd name="connsiteY4" fmla="*/ 51669 h 75614"/>
                  <a:gd name="connsiteX0" fmla="*/ 4 w 507406"/>
                  <a:gd name="connsiteY0" fmla="*/ 51484 h 75429"/>
                  <a:gd name="connsiteX1" fmla="*/ 250213 w 507406"/>
                  <a:gd name="connsiteY1" fmla="*/ 34 h 75429"/>
                  <a:gd name="connsiteX2" fmla="*/ 507402 w 507406"/>
                  <a:gd name="connsiteY2" fmla="*/ 74896 h 75429"/>
                  <a:gd name="connsiteX3" fmla="*/ 255481 w 507406"/>
                  <a:gd name="connsiteY3" fmla="*/ 35045 h 75429"/>
                  <a:gd name="connsiteX4" fmla="*/ 4 w 507406"/>
                  <a:gd name="connsiteY4" fmla="*/ 51484 h 75429"/>
                  <a:gd name="connsiteX0" fmla="*/ 4 w 521857"/>
                  <a:gd name="connsiteY0" fmla="*/ 51519 h 64978"/>
                  <a:gd name="connsiteX1" fmla="*/ 250213 w 521857"/>
                  <a:gd name="connsiteY1" fmla="*/ 69 h 64978"/>
                  <a:gd name="connsiteX2" fmla="*/ 521854 w 521857"/>
                  <a:gd name="connsiteY2" fmla="*/ 64286 h 64978"/>
                  <a:gd name="connsiteX3" fmla="*/ 255481 w 521857"/>
                  <a:gd name="connsiteY3" fmla="*/ 35080 h 64978"/>
                  <a:gd name="connsiteX4" fmla="*/ 4 w 521857"/>
                  <a:gd name="connsiteY4" fmla="*/ 51519 h 64978"/>
                  <a:gd name="connsiteX0" fmla="*/ 4 w 522325"/>
                  <a:gd name="connsiteY0" fmla="*/ 51519 h 66751"/>
                  <a:gd name="connsiteX1" fmla="*/ 250213 w 522325"/>
                  <a:gd name="connsiteY1" fmla="*/ 69 h 66751"/>
                  <a:gd name="connsiteX2" fmla="*/ 521854 w 522325"/>
                  <a:gd name="connsiteY2" fmla="*/ 64286 h 66751"/>
                  <a:gd name="connsiteX3" fmla="*/ 255481 w 522325"/>
                  <a:gd name="connsiteY3" fmla="*/ 35080 h 66751"/>
                  <a:gd name="connsiteX4" fmla="*/ 4 w 522325"/>
                  <a:gd name="connsiteY4" fmla="*/ 51519 h 66751"/>
                  <a:gd name="connsiteX0" fmla="*/ 4 w 512885"/>
                  <a:gd name="connsiteY0" fmla="*/ 51644 h 75743"/>
                  <a:gd name="connsiteX1" fmla="*/ 250213 w 512885"/>
                  <a:gd name="connsiteY1" fmla="*/ 194 h 75743"/>
                  <a:gd name="connsiteX2" fmla="*/ 512395 w 512885"/>
                  <a:gd name="connsiteY2" fmla="*/ 73618 h 75743"/>
                  <a:gd name="connsiteX3" fmla="*/ 255481 w 512885"/>
                  <a:gd name="connsiteY3" fmla="*/ 35205 h 75743"/>
                  <a:gd name="connsiteX4" fmla="*/ 4 w 512885"/>
                  <a:gd name="connsiteY4" fmla="*/ 51644 h 75743"/>
                  <a:gd name="connsiteX0" fmla="*/ 3 w 518328"/>
                  <a:gd name="connsiteY0" fmla="*/ 37277 h 76329"/>
                  <a:gd name="connsiteX1" fmla="*/ 255653 w 518328"/>
                  <a:gd name="connsiteY1" fmla="*/ 686 h 76329"/>
                  <a:gd name="connsiteX2" fmla="*/ 517835 w 518328"/>
                  <a:gd name="connsiteY2" fmla="*/ 74110 h 76329"/>
                  <a:gd name="connsiteX3" fmla="*/ 260921 w 518328"/>
                  <a:gd name="connsiteY3" fmla="*/ 35697 h 76329"/>
                  <a:gd name="connsiteX4" fmla="*/ 3 w 518328"/>
                  <a:gd name="connsiteY4" fmla="*/ 37277 h 76329"/>
                  <a:gd name="connsiteX0" fmla="*/ 3 w 518328"/>
                  <a:gd name="connsiteY0" fmla="*/ 37511 h 76563"/>
                  <a:gd name="connsiteX1" fmla="*/ 255653 w 518328"/>
                  <a:gd name="connsiteY1" fmla="*/ 920 h 76563"/>
                  <a:gd name="connsiteX2" fmla="*/ 517835 w 518328"/>
                  <a:gd name="connsiteY2" fmla="*/ 74344 h 76563"/>
                  <a:gd name="connsiteX3" fmla="*/ 260921 w 518328"/>
                  <a:gd name="connsiteY3" fmla="*/ 35931 h 76563"/>
                  <a:gd name="connsiteX4" fmla="*/ 3 w 518328"/>
                  <a:gd name="connsiteY4" fmla="*/ 37511 h 76563"/>
                  <a:gd name="connsiteX0" fmla="*/ 3 w 518383"/>
                  <a:gd name="connsiteY0" fmla="*/ 38261 h 77313"/>
                  <a:gd name="connsiteX1" fmla="*/ 255653 w 518383"/>
                  <a:gd name="connsiteY1" fmla="*/ 1670 h 77313"/>
                  <a:gd name="connsiteX2" fmla="*/ 517835 w 518383"/>
                  <a:gd name="connsiteY2" fmla="*/ 75094 h 77313"/>
                  <a:gd name="connsiteX3" fmla="*/ 260921 w 518383"/>
                  <a:gd name="connsiteY3" fmla="*/ 36681 h 77313"/>
                  <a:gd name="connsiteX4" fmla="*/ 3 w 518383"/>
                  <a:gd name="connsiteY4" fmla="*/ 38261 h 77313"/>
                  <a:gd name="connsiteX0" fmla="*/ 4 w 518384"/>
                  <a:gd name="connsiteY0" fmla="*/ 38261 h 78024"/>
                  <a:gd name="connsiteX1" fmla="*/ 255654 w 518384"/>
                  <a:gd name="connsiteY1" fmla="*/ 1670 h 78024"/>
                  <a:gd name="connsiteX2" fmla="*/ 517836 w 518384"/>
                  <a:gd name="connsiteY2" fmla="*/ 75094 h 78024"/>
                  <a:gd name="connsiteX3" fmla="*/ 260922 w 518384"/>
                  <a:gd name="connsiteY3" fmla="*/ 36681 h 78024"/>
                  <a:gd name="connsiteX4" fmla="*/ 4 w 518384"/>
                  <a:gd name="connsiteY4" fmla="*/ 38261 h 78024"/>
                  <a:gd name="connsiteX0" fmla="*/ 4 w 518384"/>
                  <a:gd name="connsiteY0" fmla="*/ 38261 h 77845"/>
                  <a:gd name="connsiteX1" fmla="*/ 255654 w 518384"/>
                  <a:gd name="connsiteY1" fmla="*/ 1670 h 77845"/>
                  <a:gd name="connsiteX2" fmla="*/ 517836 w 518384"/>
                  <a:gd name="connsiteY2" fmla="*/ 75094 h 77845"/>
                  <a:gd name="connsiteX3" fmla="*/ 260922 w 518384"/>
                  <a:gd name="connsiteY3" fmla="*/ 36681 h 77845"/>
                  <a:gd name="connsiteX4" fmla="*/ 4 w 518384"/>
                  <a:gd name="connsiteY4" fmla="*/ 38261 h 77845"/>
                  <a:gd name="connsiteX0" fmla="*/ 15 w 517865"/>
                  <a:gd name="connsiteY0" fmla="*/ 37873 h 75347"/>
                  <a:gd name="connsiteX1" fmla="*/ 255665 w 517865"/>
                  <a:gd name="connsiteY1" fmla="*/ 1282 h 75347"/>
                  <a:gd name="connsiteX2" fmla="*/ 517847 w 517865"/>
                  <a:gd name="connsiteY2" fmla="*/ 74706 h 75347"/>
                  <a:gd name="connsiteX3" fmla="*/ 266170 w 517865"/>
                  <a:gd name="connsiteY3" fmla="*/ 33394 h 75347"/>
                  <a:gd name="connsiteX4" fmla="*/ 15 w 517865"/>
                  <a:gd name="connsiteY4" fmla="*/ 37873 h 75347"/>
                  <a:gd name="connsiteX0" fmla="*/ 14 w 519320"/>
                  <a:gd name="connsiteY0" fmla="*/ 37011 h 65674"/>
                  <a:gd name="connsiteX1" fmla="*/ 255664 w 519320"/>
                  <a:gd name="connsiteY1" fmla="*/ 420 h 65674"/>
                  <a:gd name="connsiteX2" fmla="*/ 519307 w 519320"/>
                  <a:gd name="connsiteY2" fmla="*/ 65093 h 65674"/>
                  <a:gd name="connsiteX3" fmla="*/ 266169 w 519320"/>
                  <a:gd name="connsiteY3" fmla="*/ 32532 h 65674"/>
                  <a:gd name="connsiteX4" fmla="*/ 14 w 519320"/>
                  <a:gd name="connsiteY4" fmla="*/ 37011 h 65674"/>
                  <a:gd name="connsiteX0" fmla="*/ 14 w 519679"/>
                  <a:gd name="connsiteY0" fmla="*/ 37011 h 69159"/>
                  <a:gd name="connsiteX1" fmla="*/ 255664 w 519679"/>
                  <a:gd name="connsiteY1" fmla="*/ 420 h 69159"/>
                  <a:gd name="connsiteX2" fmla="*/ 519307 w 519679"/>
                  <a:gd name="connsiteY2" fmla="*/ 65093 h 69159"/>
                  <a:gd name="connsiteX3" fmla="*/ 266169 w 519679"/>
                  <a:gd name="connsiteY3" fmla="*/ 32532 h 69159"/>
                  <a:gd name="connsiteX4" fmla="*/ 14 w 519679"/>
                  <a:gd name="connsiteY4" fmla="*/ 37011 h 69159"/>
                  <a:gd name="connsiteX0" fmla="*/ 14 w 526569"/>
                  <a:gd name="connsiteY0" fmla="*/ 37186 h 75113"/>
                  <a:gd name="connsiteX1" fmla="*/ 255664 w 526569"/>
                  <a:gd name="connsiteY1" fmla="*/ 595 h 75113"/>
                  <a:gd name="connsiteX2" fmla="*/ 526208 w 526569"/>
                  <a:gd name="connsiteY2" fmla="*/ 71377 h 75113"/>
                  <a:gd name="connsiteX3" fmla="*/ 266169 w 526569"/>
                  <a:gd name="connsiteY3" fmla="*/ 32707 h 75113"/>
                  <a:gd name="connsiteX4" fmla="*/ 14 w 526569"/>
                  <a:gd name="connsiteY4" fmla="*/ 37186 h 75113"/>
                  <a:gd name="connsiteX0" fmla="*/ 1 w 526556"/>
                  <a:gd name="connsiteY0" fmla="*/ 37450 h 75377"/>
                  <a:gd name="connsiteX1" fmla="*/ 255651 w 526556"/>
                  <a:gd name="connsiteY1" fmla="*/ 859 h 75377"/>
                  <a:gd name="connsiteX2" fmla="*/ 526195 w 526556"/>
                  <a:gd name="connsiteY2" fmla="*/ 71641 h 75377"/>
                  <a:gd name="connsiteX3" fmla="*/ 266156 w 526556"/>
                  <a:gd name="connsiteY3" fmla="*/ 32971 h 75377"/>
                  <a:gd name="connsiteX4" fmla="*/ 1 w 526556"/>
                  <a:gd name="connsiteY4" fmla="*/ 37450 h 7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556" h="75377">
                    <a:moveTo>
                      <a:pt x="1" y="37450"/>
                    </a:moveTo>
                    <a:cubicBezTo>
                      <a:pt x="441" y="18971"/>
                      <a:pt x="167952" y="-4839"/>
                      <a:pt x="255651" y="859"/>
                    </a:cubicBezTo>
                    <a:cubicBezTo>
                      <a:pt x="343350" y="6557"/>
                      <a:pt x="536012" y="53930"/>
                      <a:pt x="526195" y="71641"/>
                    </a:cubicBezTo>
                    <a:cubicBezTo>
                      <a:pt x="516378" y="89352"/>
                      <a:pt x="353855" y="38669"/>
                      <a:pt x="266156" y="32971"/>
                    </a:cubicBezTo>
                    <a:cubicBezTo>
                      <a:pt x="178457" y="27273"/>
                      <a:pt x="-439" y="55929"/>
                      <a:pt x="1" y="3745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AE04E07C-34C1-4631-B6C3-655E1F8CD499}"/>
                </a:ext>
              </a:extLst>
            </p:cNvPr>
            <p:cNvGrpSpPr/>
            <p:nvPr/>
          </p:nvGrpSpPr>
          <p:grpSpPr>
            <a:xfrm>
              <a:off x="1671941" y="3469056"/>
              <a:ext cx="1839816" cy="1618804"/>
              <a:chOff x="2143428" y="3808538"/>
              <a:chExt cx="1839816" cy="1618804"/>
            </a:xfrm>
          </p:grpSpPr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8963F495-DE4E-46D0-921D-CB023862BC00}"/>
                  </a:ext>
                </a:extLst>
              </p:cNvPr>
              <p:cNvSpPr/>
              <p:nvPr/>
            </p:nvSpPr>
            <p:spPr>
              <a:xfrm rot="2700000">
                <a:off x="2408361" y="4278559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pattFill prst="dkUpDiag">
                <a:fgClr>
                  <a:srgbClr val="339933"/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0C8D3A5A-B697-4349-901E-3E2F4EC13CA8}"/>
                  </a:ext>
                </a:extLst>
              </p:cNvPr>
              <p:cNvSpPr/>
              <p:nvPr/>
            </p:nvSpPr>
            <p:spPr>
              <a:xfrm rot="2700000">
                <a:off x="3142653" y="3500881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47E4BBD-52BC-4E15-8847-D9BBFC30E81E}"/>
                  </a:ext>
                </a:extLst>
              </p:cNvPr>
              <p:cNvSpPr/>
              <p:nvPr/>
            </p:nvSpPr>
            <p:spPr>
              <a:xfrm rot="2700000">
                <a:off x="2408362" y="4278561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EF99B130-04C0-4B11-94F4-096433D77B84}"/>
                  </a:ext>
                </a:extLst>
              </p:cNvPr>
              <p:cNvSpPr/>
              <p:nvPr/>
            </p:nvSpPr>
            <p:spPr>
              <a:xfrm rot="2700000">
                <a:off x="3142654" y="3500883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D0FB06D0-0CD2-4412-A9FB-F614BA75C45C}"/>
                  </a:ext>
                </a:extLst>
              </p:cNvPr>
              <p:cNvSpPr/>
              <p:nvPr/>
            </p:nvSpPr>
            <p:spPr>
              <a:xfrm rot="2700000">
                <a:off x="2058570" y="5092653"/>
                <a:ext cx="479634" cy="189744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462AFB4F-1052-4FCD-B97F-7C376B6BBDF0}"/>
                  </a:ext>
                </a:extLst>
              </p:cNvPr>
              <p:cNvSpPr/>
              <p:nvPr/>
            </p:nvSpPr>
            <p:spPr>
              <a:xfrm rot="2700000">
                <a:off x="2110360" y="5131444"/>
                <a:ext cx="359969" cy="11174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95B618BC-1454-4E4A-B64D-AE9B3DE8433D}"/>
                  </a:ext>
                </a:extLst>
              </p:cNvPr>
              <p:cNvSpPr/>
              <p:nvPr/>
            </p:nvSpPr>
            <p:spPr>
              <a:xfrm rot="2700000">
                <a:off x="2745553" y="4366897"/>
                <a:ext cx="518608" cy="229793"/>
              </a:xfrm>
              <a:custGeom>
                <a:avLst/>
                <a:gdLst>
                  <a:gd name="connsiteX0" fmla="*/ 21271 w 537661"/>
                  <a:gd name="connsiteY0" fmla="*/ 51982 h 254121"/>
                  <a:gd name="connsiteX1" fmla="*/ 53865 w 537661"/>
                  <a:gd name="connsiteY1" fmla="*/ 38595 h 254121"/>
                  <a:gd name="connsiteX2" fmla="*/ 272581 w 537661"/>
                  <a:gd name="connsiteY2" fmla="*/ 590 h 254121"/>
                  <a:gd name="connsiteX3" fmla="*/ 493480 w 537661"/>
                  <a:gd name="connsiteY3" fmla="*/ 22618 h 254121"/>
                  <a:gd name="connsiteX4" fmla="*/ 508522 w 537661"/>
                  <a:gd name="connsiteY4" fmla="*/ 27554 h 254121"/>
                  <a:gd name="connsiteX5" fmla="*/ 508714 w 537661"/>
                  <a:gd name="connsiteY5" fmla="*/ 58586 h 254121"/>
                  <a:gd name="connsiteX6" fmla="*/ 526247 w 537661"/>
                  <a:gd name="connsiteY6" fmla="*/ 95733 h 254121"/>
                  <a:gd name="connsiteX7" fmla="*/ 532933 w 537661"/>
                  <a:gd name="connsiteY7" fmla="*/ 116918 h 254121"/>
                  <a:gd name="connsiteX8" fmla="*/ 537537 w 537661"/>
                  <a:gd name="connsiteY8" fmla="*/ 131507 h 254121"/>
                  <a:gd name="connsiteX9" fmla="*/ 516421 w 537661"/>
                  <a:gd name="connsiteY9" fmla="*/ 193449 h 254121"/>
                  <a:gd name="connsiteX10" fmla="*/ 516122 w 537661"/>
                  <a:gd name="connsiteY10" fmla="*/ 229907 h 254121"/>
                  <a:gd name="connsiteX11" fmla="*/ 500832 w 537661"/>
                  <a:gd name="connsiteY11" fmla="*/ 224890 h 254121"/>
                  <a:gd name="connsiteX12" fmla="*/ 279933 w 537661"/>
                  <a:gd name="connsiteY12" fmla="*/ 202863 h 254121"/>
                  <a:gd name="connsiteX13" fmla="*/ 61217 w 537661"/>
                  <a:gd name="connsiteY13" fmla="*/ 240867 h 254121"/>
                  <a:gd name="connsiteX14" fmla="*/ 28947 w 537661"/>
                  <a:gd name="connsiteY14" fmla="*/ 254121 h 254121"/>
                  <a:gd name="connsiteX15" fmla="*/ 28947 w 537661"/>
                  <a:gd name="connsiteY15" fmla="*/ 220747 h 254121"/>
                  <a:gd name="connsiteX16" fmla="*/ 11415 w 537661"/>
                  <a:gd name="connsiteY16" fmla="*/ 175246 h 254121"/>
                  <a:gd name="connsiteX17" fmla="*/ 1199 w 537661"/>
                  <a:gd name="connsiteY17" fmla="*/ 135671 h 254121"/>
                  <a:gd name="connsiteX18" fmla="*/ 124 w 537661"/>
                  <a:gd name="connsiteY18" fmla="*/ 131507 h 254121"/>
                  <a:gd name="connsiteX19" fmla="*/ 21240 w 537661"/>
                  <a:gd name="connsiteY19" fmla="*/ 56373 h 25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37661" h="254121">
                    <a:moveTo>
                      <a:pt x="21271" y="51982"/>
                    </a:moveTo>
                    <a:lnTo>
                      <a:pt x="53865" y="38595"/>
                    </a:lnTo>
                    <a:cubicBezTo>
                      <a:pt x="115921" y="17364"/>
                      <a:pt x="191160" y="3550"/>
                      <a:pt x="272581" y="590"/>
                    </a:cubicBezTo>
                    <a:cubicBezTo>
                      <a:pt x="354003" y="-2369"/>
                      <a:pt x="430046" y="5948"/>
                      <a:pt x="493480" y="22618"/>
                    </a:cubicBezTo>
                    <a:lnTo>
                      <a:pt x="508522" y="27554"/>
                    </a:lnTo>
                    <a:lnTo>
                      <a:pt x="508714" y="58586"/>
                    </a:lnTo>
                    <a:cubicBezTo>
                      <a:pt x="513517" y="70740"/>
                      <a:pt x="520402" y="83352"/>
                      <a:pt x="526247" y="95733"/>
                    </a:cubicBezTo>
                    <a:lnTo>
                      <a:pt x="532933" y="116918"/>
                    </a:lnTo>
                    <a:lnTo>
                      <a:pt x="537537" y="131507"/>
                    </a:lnTo>
                    <a:cubicBezTo>
                      <a:pt x="538822" y="153984"/>
                      <a:pt x="530018" y="181841"/>
                      <a:pt x="516421" y="193449"/>
                    </a:cubicBezTo>
                    <a:lnTo>
                      <a:pt x="516122" y="229907"/>
                    </a:lnTo>
                    <a:lnTo>
                      <a:pt x="500832" y="224890"/>
                    </a:lnTo>
                    <a:cubicBezTo>
                      <a:pt x="437398" y="208221"/>
                      <a:pt x="361355" y="199904"/>
                      <a:pt x="279933" y="202863"/>
                    </a:cubicBezTo>
                    <a:cubicBezTo>
                      <a:pt x="198511" y="205822"/>
                      <a:pt x="123273" y="219637"/>
                      <a:pt x="61217" y="240867"/>
                    </a:cubicBezTo>
                    <a:lnTo>
                      <a:pt x="28947" y="254121"/>
                    </a:lnTo>
                    <a:lnTo>
                      <a:pt x="28947" y="220747"/>
                    </a:lnTo>
                    <a:cubicBezTo>
                      <a:pt x="24144" y="205874"/>
                      <a:pt x="17259" y="190413"/>
                      <a:pt x="11415" y="175246"/>
                    </a:cubicBezTo>
                    <a:lnTo>
                      <a:pt x="1199" y="135671"/>
                    </a:lnTo>
                    <a:lnTo>
                      <a:pt x="124" y="131507"/>
                    </a:lnTo>
                    <a:cubicBezTo>
                      <a:pt x="-1160" y="104111"/>
                      <a:pt x="7643" y="67690"/>
                      <a:pt x="21240" y="5637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  <a:alpha val="50000"/>
                    </a:srgbClr>
                  </a:gs>
                  <a:gs pos="0">
                    <a:srgbClr val="FFC000">
                      <a:lumMod val="75000"/>
                      <a:alpha val="50000"/>
                    </a:srgbClr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楕円 28">
                <a:extLst>
                  <a:ext uri="{FF2B5EF4-FFF2-40B4-BE49-F238E27FC236}">
                    <a16:creationId xmlns:a16="http://schemas.microsoft.com/office/drawing/2014/main" id="{375D7B2D-755A-4B91-8A16-0A4D9F59763B}"/>
                  </a:ext>
                </a:extLst>
              </p:cNvPr>
              <p:cNvSpPr/>
              <p:nvPr/>
            </p:nvSpPr>
            <p:spPr>
              <a:xfrm rot="2300136">
                <a:off x="2760775" y="4415715"/>
                <a:ext cx="526282" cy="86530"/>
              </a:xfrm>
              <a:custGeom>
                <a:avLst/>
                <a:gdLst>
                  <a:gd name="connsiteX0" fmla="*/ 0 w 492293"/>
                  <a:gd name="connsiteY0" fmla="*/ 26988 h 53975"/>
                  <a:gd name="connsiteX1" fmla="*/ 246147 w 492293"/>
                  <a:gd name="connsiteY1" fmla="*/ 0 h 53975"/>
                  <a:gd name="connsiteX2" fmla="*/ 492294 w 492293"/>
                  <a:gd name="connsiteY2" fmla="*/ 26988 h 53975"/>
                  <a:gd name="connsiteX3" fmla="*/ 246147 w 492293"/>
                  <a:gd name="connsiteY3" fmla="*/ 53976 h 53975"/>
                  <a:gd name="connsiteX4" fmla="*/ 0 w 492293"/>
                  <a:gd name="connsiteY4" fmla="*/ 26988 h 53975"/>
                  <a:gd name="connsiteX0" fmla="*/ 0 w 492294"/>
                  <a:gd name="connsiteY0" fmla="*/ 65088 h 92076"/>
                  <a:gd name="connsiteX1" fmla="*/ 246147 w 492294"/>
                  <a:gd name="connsiteY1" fmla="*/ 0 h 92076"/>
                  <a:gd name="connsiteX2" fmla="*/ 492294 w 492294"/>
                  <a:gd name="connsiteY2" fmla="*/ 65088 h 92076"/>
                  <a:gd name="connsiteX3" fmla="*/ 246147 w 492294"/>
                  <a:gd name="connsiteY3" fmla="*/ 92076 h 92076"/>
                  <a:gd name="connsiteX4" fmla="*/ 0 w 492294"/>
                  <a:gd name="connsiteY4" fmla="*/ 65088 h 92076"/>
                  <a:gd name="connsiteX0" fmla="*/ 1 w 492295"/>
                  <a:gd name="connsiteY0" fmla="*/ 65088 h 69011"/>
                  <a:gd name="connsiteX1" fmla="*/ 246148 w 492295"/>
                  <a:gd name="connsiteY1" fmla="*/ 0 h 69011"/>
                  <a:gd name="connsiteX2" fmla="*/ 492295 w 492295"/>
                  <a:gd name="connsiteY2" fmla="*/ 65088 h 69011"/>
                  <a:gd name="connsiteX3" fmla="*/ 242973 w 492295"/>
                  <a:gd name="connsiteY3" fmla="*/ 47626 h 69011"/>
                  <a:gd name="connsiteX4" fmla="*/ 1 w 492295"/>
                  <a:gd name="connsiteY4" fmla="*/ 65088 h 69011"/>
                  <a:gd name="connsiteX0" fmla="*/ 284 w 492578"/>
                  <a:gd name="connsiteY0" fmla="*/ 65088 h 69011"/>
                  <a:gd name="connsiteX1" fmla="*/ 246431 w 492578"/>
                  <a:gd name="connsiteY1" fmla="*/ 0 h 69011"/>
                  <a:gd name="connsiteX2" fmla="*/ 492578 w 492578"/>
                  <a:gd name="connsiteY2" fmla="*/ 65088 h 69011"/>
                  <a:gd name="connsiteX3" fmla="*/ 243256 w 492578"/>
                  <a:gd name="connsiteY3" fmla="*/ 47626 h 69011"/>
                  <a:gd name="connsiteX4" fmla="*/ 284 w 492578"/>
                  <a:gd name="connsiteY4" fmla="*/ 65088 h 69011"/>
                  <a:gd name="connsiteX0" fmla="*/ 284 w 494296"/>
                  <a:gd name="connsiteY0" fmla="*/ 65088 h 71876"/>
                  <a:gd name="connsiteX1" fmla="*/ 246431 w 494296"/>
                  <a:gd name="connsiteY1" fmla="*/ 0 h 71876"/>
                  <a:gd name="connsiteX2" fmla="*/ 492578 w 494296"/>
                  <a:gd name="connsiteY2" fmla="*/ 65088 h 71876"/>
                  <a:gd name="connsiteX3" fmla="*/ 243256 w 494296"/>
                  <a:gd name="connsiteY3" fmla="*/ 47626 h 71876"/>
                  <a:gd name="connsiteX4" fmla="*/ 284 w 494296"/>
                  <a:gd name="connsiteY4" fmla="*/ 65088 h 71876"/>
                  <a:gd name="connsiteX0" fmla="*/ 202 w 507543"/>
                  <a:gd name="connsiteY0" fmla="*/ 65100 h 76923"/>
                  <a:gd name="connsiteX1" fmla="*/ 246349 w 507543"/>
                  <a:gd name="connsiteY1" fmla="*/ 12 h 76923"/>
                  <a:gd name="connsiteX2" fmla="*/ 506353 w 507543"/>
                  <a:gd name="connsiteY2" fmla="*/ 70669 h 76923"/>
                  <a:gd name="connsiteX3" fmla="*/ 243174 w 507543"/>
                  <a:gd name="connsiteY3" fmla="*/ 47638 h 76923"/>
                  <a:gd name="connsiteX4" fmla="*/ 202 w 507543"/>
                  <a:gd name="connsiteY4" fmla="*/ 65100 h 76923"/>
                  <a:gd name="connsiteX0" fmla="*/ 200 w 508789"/>
                  <a:gd name="connsiteY0" fmla="*/ 47533 h 77497"/>
                  <a:gd name="connsiteX1" fmla="*/ 247594 w 508789"/>
                  <a:gd name="connsiteY1" fmla="*/ 288 h 77497"/>
                  <a:gd name="connsiteX2" fmla="*/ 507598 w 508789"/>
                  <a:gd name="connsiteY2" fmla="*/ 70945 h 77497"/>
                  <a:gd name="connsiteX3" fmla="*/ 244419 w 508789"/>
                  <a:gd name="connsiteY3" fmla="*/ 47914 h 77497"/>
                  <a:gd name="connsiteX4" fmla="*/ 200 w 508789"/>
                  <a:gd name="connsiteY4" fmla="*/ 47533 h 77497"/>
                  <a:gd name="connsiteX0" fmla="*/ 5 w 507407"/>
                  <a:gd name="connsiteY0" fmla="*/ 51680 h 76748"/>
                  <a:gd name="connsiteX1" fmla="*/ 250214 w 507407"/>
                  <a:gd name="connsiteY1" fmla="*/ 230 h 76748"/>
                  <a:gd name="connsiteX2" fmla="*/ 507403 w 507407"/>
                  <a:gd name="connsiteY2" fmla="*/ 75092 h 76748"/>
                  <a:gd name="connsiteX3" fmla="*/ 244224 w 507407"/>
                  <a:gd name="connsiteY3" fmla="*/ 52061 h 76748"/>
                  <a:gd name="connsiteX4" fmla="*/ 5 w 507407"/>
                  <a:gd name="connsiteY4" fmla="*/ 51680 h 76748"/>
                  <a:gd name="connsiteX0" fmla="*/ 4 w 507405"/>
                  <a:gd name="connsiteY0" fmla="*/ 51669 h 75638"/>
                  <a:gd name="connsiteX1" fmla="*/ 250213 w 507405"/>
                  <a:gd name="connsiteY1" fmla="*/ 219 h 75638"/>
                  <a:gd name="connsiteX2" fmla="*/ 507402 w 507405"/>
                  <a:gd name="connsiteY2" fmla="*/ 75081 h 75638"/>
                  <a:gd name="connsiteX3" fmla="*/ 255481 w 507405"/>
                  <a:gd name="connsiteY3" fmla="*/ 35230 h 75638"/>
                  <a:gd name="connsiteX4" fmla="*/ 4 w 507405"/>
                  <a:gd name="connsiteY4" fmla="*/ 51669 h 75638"/>
                  <a:gd name="connsiteX0" fmla="*/ 4 w 507406"/>
                  <a:gd name="connsiteY0" fmla="*/ 51669 h 75614"/>
                  <a:gd name="connsiteX1" fmla="*/ 250213 w 507406"/>
                  <a:gd name="connsiteY1" fmla="*/ 219 h 75614"/>
                  <a:gd name="connsiteX2" fmla="*/ 507402 w 507406"/>
                  <a:gd name="connsiteY2" fmla="*/ 75081 h 75614"/>
                  <a:gd name="connsiteX3" fmla="*/ 255481 w 507406"/>
                  <a:gd name="connsiteY3" fmla="*/ 35230 h 75614"/>
                  <a:gd name="connsiteX4" fmla="*/ 4 w 507406"/>
                  <a:gd name="connsiteY4" fmla="*/ 51669 h 75614"/>
                  <a:gd name="connsiteX0" fmla="*/ 4 w 507406"/>
                  <a:gd name="connsiteY0" fmla="*/ 51484 h 75429"/>
                  <a:gd name="connsiteX1" fmla="*/ 250213 w 507406"/>
                  <a:gd name="connsiteY1" fmla="*/ 34 h 75429"/>
                  <a:gd name="connsiteX2" fmla="*/ 507402 w 507406"/>
                  <a:gd name="connsiteY2" fmla="*/ 74896 h 75429"/>
                  <a:gd name="connsiteX3" fmla="*/ 255481 w 507406"/>
                  <a:gd name="connsiteY3" fmla="*/ 35045 h 75429"/>
                  <a:gd name="connsiteX4" fmla="*/ 4 w 507406"/>
                  <a:gd name="connsiteY4" fmla="*/ 51484 h 75429"/>
                  <a:gd name="connsiteX0" fmla="*/ 4 w 521857"/>
                  <a:gd name="connsiteY0" fmla="*/ 51519 h 64978"/>
                  <a:gd name="connsiteX1" fmla="*/ 250213 w 521857"/>
                  <a:gd name="connsiteY1" fmla="*/ 69 h 64978"/>
                  <a:gd name="connsiteX2" fmla="*/ 521854 w 521857"/>
                  <a:gd name="connsiteY2" fmla="*/ 64286 h 64978"/>
                  <a:gd name="connsiteX3" fmla="*/ 255481 w 521857"/>
                  <a:gd name="connsiteY3" fmla="*/ 35080 h 64978"/>
                  <a:gd name="connsiteX4" fmla="*/ 4 w 521857"/>
                  <a:gd name="connsiteY4" fmla="*/ 51519 h 64978"/>
                  <a:gd name="connsiteX0" fmla="*/ 4 w 522325"/>
                  <a:gd name="connsiteY0" fmla="*/ 51519 h 66751"/>
                  <a:gd name="connsiteX1" fmla="*/ 250213 w 522325"/>
                  <a:gd name="connsiteY1" fmla="*/ 69 h 66751"/>
                  <a:gd name="connsiteX2" fmla="*/ 521854 w 522325"/>
                  <a:gd name="connsiteY2" fmla="*/ 64286 h 66751"/>
                  <a:gd name="connsiteX3" fmla="*/ 255481 w 522325"/>
                  <a:gd name="connsiteY3" fmla="*/ 35080 h 66751"/>
                  <a:gd name="connsiteX4" fmla="*/ 4 w 522325"/>
                  <a:gd name="connsiteY4" fmla="*/ 51519 h 66751"/>
                  <a:gd name="connsiteX0" fmla="*/ 4 w 512885"/>
                  <a:gd name="connsiteY0" fmla="*/ 51644 h 75743"/>
                  <a:gd name="connsiteX1" fmla="*/ 250213 w 512885"/>
                  <a:gd name="connsiteY1" fmla="*/ 194 h 75743"/>
                  <a:gd name="connsiteX2" fmla="*/ 512395 w 512885"/>
                  <a:gd name="connsiteY2" fmla="*/ 73618 h 75743"/>
                  <a:gd name="connsiteX3" fmla="*/ 255481 w 512885"/>
                  <a:gd name="connsiteY3" fmla="*/ 35205 h 75743"/>
                  <a:gd name="connsiteX4" fmla="*/ 4 w 512885"/>
                  <a:gd name="connsiteY4" fmla="*/ 51644 h 75743"/>
                  <a:gd name="connsiteX0" fmla="*/ 3 w 518328"/>
                  <a:gd name="connsiteY0" fmla="*/ 37277 h 76329"/>
                  <a:gd name="connsiteX1" fmla="*/ 255653 w 518328"/>
                  <a:gd name="connsiteY1" fmla="*/ 686 h 76329"/>
                  <a:gd name="connsiteX2" fmla="*/ 517835 w 518328"/>
                  <a:gd name="connsiteY2" fmla="*/ 74110 h 76329"/>
                  <a:gd name="connsiteX3" fmla="*/ 260921 w 518328"/>
                  <a:gd name="connsiteY3" fmla="*/ 35697 h 76329"/>
                  <a:gd name="connsiteX4" fmla="*/ 3 w 518328"/>
                  <a:gd name="connsiteY4" fmla="*/ 37277 h 76329"/>
                  <a:gd name="connsiteX0" fmla="*/ 3 w 518328"/>
                  <a:gd name="connsiteY0" fmla="*/ 37511 h 76563"/>
                  <a:gd name="connsiteX1" fmla="*/ 255653 w 518328"/>
                  <a:gd name="connsiteY1" fmla="*/ 920 h 76563"/>
                  <a:gd name="connsiteX2" fmla="*/ 517835 w 518328"/>
                  <a:gd name="connsiteY2" fmla="*/ 74344 h 76563"/>
                  <a:gd name="connsiteX3" fmla="*/ 260921 w 518328"/>
                  <a:gd name="connsiteY3" fmla="*/ 35931 h 76563"/>
                  <a:gd name="connsiteX4" fmla="*/ 3 w 518328"/>
                  <a:gd name="connsiteY4" fmla="*/ 37511 h 76563"/>
                  <a:gd name="connsiteX0" fmla="*/ 3 w 518383"/>
                  <a:gd name="connsiteY0" fmla="*/ 38261 h 77313"/>
                  <a:gd name="connsiteX1" fmla="*/ 255653 w 518383"/>
                  <a:gd name="connsiteY1" fmla="*/ 1670 h 77313"/>
                  <a:gd name="connsiteX2" fmla="*/ 517835 w 518383"/>
                  <a:gd name="connsiteY2" fmla="*/ 75094 h 77313"/>
                  <a:gd name="connsiteX3" fmla="*/ 260921 w 518383"/>
                  <a:gd name="connsiteY3" fmla="*/ 36681 h 77313"/>
                  <a:gd name="connsiteX4" fmla="*/ 3 w 518383"/>
                  <a:gd name="connsiteY4" fmla="*/ 38261 h 77313"/>
                  <a:gd name="connsiteX0" fmla="*/ 4 w 518384"/>
                  <a:gd name="connsiteY0" fmla="*/ 38261 h 78024"/>
                  <a:gd name="connsiteX1" fmla="*/ 255654 w 518384"/>
                  <a:gd name="connsiteY1" fmla="*/ 1670 h 78024"/>
                  <a:gd name="connsiteX2" fmla="*/ 517836 w 518384"/>
                  <a:gd name="connsiteY2" fmla="*/ 75094 h 78024"/>
                  <a:gd name="connsiteX3" fmla="*/ 260922 w 518384"/>
                  <a:gd name="connsiteY3" fmla="*/ 36681 h 78024"/>
                  <a:gd name="connsiteX4" fmla="*/ 4 w 518384"/>
                  <a:gd name="connsiteY4" fmla="*/ 38261 h 78024"/>
                  <a:gd name="connsiteX0" fmla="*/ 4 w 518384"/>
                  <a:gd name="connsiteY0" fmla="*/ 38261 h 77845"/>
                  <a:gd name="connsiteX1" fmla="*/ 255654 w 518384"/>
                  <a:gd name="connsiteY1" fmla="*/ 1670 h 77845"/>
                  <a:gd name="connsiteX2" fmla="*/ 517836 w 518384"/>
                  <a:gd name="connsiteY2" fmla="*/ 75094 h 77845"/>
                  <a:gd name="connsiteX3" fmla="*/ 260922 w 518384"/>
                  <a:gd name="connsiteY3" fmla="*/ 36681 h 77845"/>
                  <a:gd name="connsiteX4" fmla="*/ 4 w 518384"/>
                  <a:gd name="connsiteY4" fmla="*/ 38261 h 77845"/>
                  <a:gd name="connsiteX0" fmla="*/ 15 w 517865"/>
                  <a:gd name="connsiteY0" fmla="*/ 37873 h 75347"/>
                  <a:gd name="connsiteX1" fmla="*/ 255665 w 517865"/>
                  <a:gd name="connsiteY1" fmla="*/ 1282 h 75347"/>
                  <a:gd name="connsiteX2" fmla="*/ 517847 w 517865"/>
                  <a:gd name="connsiteY2" fmla="*/ 74706 h 75347"/>
                  <a:gd name="connsiteX3" fmla="*/ 266170 w 517865"/>
                  <a:gd name="connsiteY3" fmla="*/ 33394 h 75347"/>
                  <a:gd name="connsiteX4" fmla="*/ 15 w 517865"/>
                  <a:gd name="connsiteY4" fmla="*/ 37873 h 75347"/>
                  <a:gd name="connsiteX0" fmla="*/ 14 w 519320"/>
                  <a:gd name="connsiteY0" fmla="*/ 37011 h 65674"/>
                  <a:gd name="connsiteX1" fmla="*/ 255664 w 519320"/>
                  <a:gd name="connsiteY1" fmla="*/ 420 h 65674"/>
                  <a:gd name="connsiteX2" fmla="*/ 519307 w 519320"/>
                  <a:gd name="connsiteY2" fmla="*/ 65093 h 65674"/>
                  <a:gd name="connsiteX3" fmla="*/ 266169 w 519320"/>
                  <a:gd name="connsiteY3" fmla="*/ 32532 h 65674"/>
                  <a:gd name="connsiteX4" fmla="*/ 14 w 519320"/>
                  <a:gd name="connsiteY4" fmla="*/ 37011 h 65674"/>
                  <a:gd name="connsiteX0" fmla="*/ 14 w 519679"/>
                  <a:gd name="connsiteY0" fmla="*/ 37011 h 69159"/>
                  <a:gd name="connsiteX1" fmla="*/ 255664 w 519679"/>
                  <a:gd name="connsiteY1" fmla="*/ 420 h 69159"/>
                  <a:gd name="connsiteX2" fmla="*/ 519307 w 519679"/>
                  <a:gd name="connsiteY2" fmla="*/ 65093 h 69159"/>
                  <a:gd name="connsiteX3" fmla="*/ 266169 w 519679"/>
                  <a:gd name="connsiteY3" fmla="*/ 32532 h 69159"/>
                  <a:gd name="connsiteX4" fmla="*/ 14 w 519679"/>
                  <a:gd name="connsiteY4" fmla="*/ 37011 h 69159"/>
                  <a:gd name="connsiteX0" fmla="*/ 14 w 526569"/>
                  <a:gd name="connsiteY0" fmla="*/ 37186 h 75113"/>
                  <a:gd name="connsiteX1" fmla="*/ 255664 w 526569"/>
                  <a:gd name="connsiteY1" fmla="*/ 595 h 75113"/>
                  <a:gd name="connsiteX2" fmla="*/ 526208 w 526569"/>
                  <a:gd name="connsiteY2" fmla="*/ 71377 h 75113"/>
                  <a:gd name="connsiteX3" fmla="*/ 266169 w 526569"/>
                  <a:gd name="connsiteY3" fmla="*/ 32707 h 75113"/>
                  <a:gd name="connsiteX4" fmla="*/ 14 w 526569"/>
                  <a:gd name="connsiteY4" fmla="*/ 37186 h 75113"/>
                  <a:gd name="connsiteX0" fmla="*/ 1 w 526556"/>
                  <a:gd name="connsiteY0" fmla="*/ 37450 h 75377"/>
                  <a:gd name="connsiteX1" fmla="*/ 255651 w 526556"/>
                  <a:gd name="connsiteY1" fmla="*/ 859 h 75377"/>
                  <a:gd name="connsiteX2" fmla="*/ 526195 w 526556"/>
                  <a:gd name="connsiteY2" fmla="*/ 71641 h 75377"/>
                  <a:gd name="connsiteX3" fmla="*/ 266156 w 526556"/>
                  <a:gd name="connsiteY3" fmla="*/ 32971 h 75377"/>
                  <a:gd name="connsiteX4" fmla="*/ 1 w 526556"/>
                  <a:gd name="connsiteY4" fmla="*/ 37450 h 7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556" h="75377">
                    <a:moveTo>
                      <a:pt x="1" y="37450"/>
                    </a:moveTo>
                    <a:cubicBezTo>
                      <a:pt x="441" y="18971"/>
                      <a:pt x="167952" y="-4839"/>
                      <a:pt x="255651" y="859"/>
                    </a:cubicBezTo>
                    <a:cubicBezTo>
                      <a:pt x="343350" y="6557"/>
                      <a:pt x="536012" y="53930"/>
                      <a:pt x="526195" y="71641"/>
                    </a:cubicBezTo>
                    <a:cubicBezTo>
                      <a:pt x="516378" y="89352"/>
                      <a:pt x="353855" y="38669"/>
                      <a:pt x="266156" y="32971"/>
                    </a:cubicBezTo>
                    <a:cubicBezTo>
                      <a:pt x="178457" y="27273"/>
                      <a:pt x="-439" y="55929"/>
                      <a:pt x="1" y="3745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46908C6C-CC53-453B-9BF1-829C1D6829BF}"/>
                </a:ext>
              </a:extLst>
            </p:cNvPr>
            <p:cNvGrpSpPr/>
            <p:nvPr/>
          </p:nvGrpSpPr>
          <p:grpSpPr>
            <a:xfrm>
              <a:off x="1862441" y="3902444"/>
              <a:ext cx="1839816" cy="1618804"/>
              <a:chOff x="2143428" y="3808538"/>
              <a:chExt cx="1839816" cy="1618804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6BFF8AA4-21E2-4867-B7DF-8A6F90931E84}"/>
                  </a:ext>
                </a:extLst>
              </p:cNvPr>
              <p:cNvSpPr/>
              <p:nvPr/>
            </p:nvSpPr>
            <p:spPr>
              <a:xfrm rot="2700000">
                <a:off x="2408361" y="4278559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pattFill prst="dkUpDiag">
                <a:fgClr>
                  <a:srgbClr val="339933"/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D3B5A524-A432-489C-BF5F-F9CF1547CC95}"/>
                  </a:ext>
                </a:extLst>
              </p:cNvPr>
              <p:cNvSpPr/>
              <p:nvPr/>
            </p:nvSpPr>
            <p:spPr>
              <a:xfrm rot="2700000">
                <a:off x="3142653" y="3500881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60B8E49A-2C76-47CC-A044-39D433237199}"/>
                  </a:ext>
                </a:extLst>
              </p:cNvPr>
              <p:cNvSpPr/>
              <p:nvPr/>
            </p:nvSpPr>
            <p:spPr>
              <a:xfrm rot="2700000">
                <a:off x="2408362" y="4278561"/>
                <a:ext cx="536462" cy="1066328"/>
              </a:xfrm>
              <a:custGeom>
                <a:avLst/>
                <a:gdLst>
                  <a:gd name="connsiteX0" fmla="*/ 0 w 536462"/>
                  <a:gd name="connsiteY0" fmla="*/ 68374 h 1066328"/>
                  <a:gd name="connsiteX1" fmla="*/ 29926 w 536462"/>
                  <a:gd name="connsiteY1" fmla="*/ 58655 h 1066328"/>
                  <a:gd name="connsiteX2" fmla="*/ 249853 w 536462"/>
                  <a:gd name="connsiteY2" fmla="*/ 2063 h 1066328"/>
                  <a:gd name="connsiteX3" fmla="*/ 460307 w 536462"/>
                  <a:gd name="connsiteY3" fmla="*/ 25739 h 1066328"/>
                  <a:gd name="connsiteX4" fmla="*/ 531734 w 536462"/>
                  <a:gd name="connsiteY4" fmla="*/ 49621 h 1066328"/>
                  <a:gd name="connsiteX5" fmla="*/ 536338 w 536462"/>
                  <a:gd name="connsiteY5" fmla="*/ 64210 h 1066328"/>
                  <a:gd name="connsiteX6" fmla="*/ 515222 w 536462"/>
                  <a:gd name="connsiteY6" fmla="*/ 126152 h 1066328"/>
                  <a:gd name="connsiteX7" fmla="*/ 507515 w 536462"/>
                  <a:gd name="connsiteY7" fmla="*/ 1066328 h 1066328"/>
                  <a:gd name="connsiteX8" fmla="*/ 27748 w 536462"/>
                  <a:gd name="connsiteY8" fmla="*/ 1066328 h 1066328"/>
                  <a:gd name="connsiteX9" fmla="*/ 27748 w 536462"/>
                  <a:gd name="connsiteY9" fmla="*/ 153450 h 1066328"/>
                  <a:gd name="connsiteX10" fmla="*/ 10216 w 536462"/>
                  <a:gd name="connsiteY10" fmla="*/ 107949 h 1066328"/>
                  <a:gd name="connsiteX11" fmla="*/ 0 w 536462"/>
                  <a:gd name="connsiteY11" fmla="*/ 68374 h 1066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6462" h="1066328">
                    <a:moveTo>
                      <a:pt x="0" y="68374"/>
                    </a:moveTo>
                    <a:lnTo>
                      <a:pt x="29926" y="58655"/>
                    </a:lnTo>
                    <a:cubicBezTo>
                      <a:pt x="83165" y="37610"/>
                      <a:pt x="127172" y="13296"/>
                      <a:pt x="249853" y="2063"/>
                    </a:cubicBezTo>
                    <a:cubicBezTo>
                      <a:pt x="331641" y="-5426"/>
                      <a:pt x="402477" y="8626"/>
                      <a:pt x="460307" y="25739"/>
                    </a:cubicBezTo>
                    <a:lnTo>
                      <a:pt x="531734" y="49621"/>
                    </a:lnTo>
                    <a:lnTo>
                      <a:pt x="536338" y="64210"/>
                    </a:lnTo>
                    <a:cubicBezTo>
                      <a:pt x="537623" y="86687"/>
                      <a:pt x="528819" y="114544"/>
                      <a:pt x="515222" y="126152"/>
                    </a:cubicBezTo>
                    <a:cubicBezTo>
                      <a:pt x="512653" y="444814"/>
                      <a:pt x="510084" y="747665"/>
                      <a:pt x="507515" y="1066328"/>
                    </a:cubicBezTo>
                    <a:lnTo>
                      <a:pt x="27748" y="1066328"/>
                    </a:lnTo>
                    <a:lnTo>
                      <a:pt x="27748" y="153450"/>
                    </a:lnTo>
                    <a:cubicBezTo>
                      <a:pt x="22945" y="138577"/>
                      <a:pt x="16060" y="123116"/>
                      <a:pt x="10216" y="107949"/>
                    </a:cubicBezTo>
                    <a:lnTo>
                      <a:pt x="0" y="6837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F6491E5-B38B-4F87-89F7-D3617EFE7673}"/>
                  </a:ext>
                </a:extLst>
              </p:cNvPr>
              <p:cNvSpPr/>
              <p:nvPr/>
            </p:nvSpPr>
            <p:spPr>
              <a:xfrm rot="2700000">
                <a:off x="3142654" y="3500883"/>
                <a:ext cx="532933" cy="1148247"/>
              </a:xfrm>
              <a:custGeom>
                <a:avLst/>
                <a:gdLst>
                  <a:gd name="connsiteX0" fmla="*/ 45856 w 532933"/>
                  <a:gd name="connsiteY0" fmla="*/ 73953 h 1148247"/>
                  <a:gd name="connsiteX1" fmla="*/ 267730 w 532933"/>
                  <a:gd name="connsiteY1" fmla="*/ 0 h 1148247"/>
                  <a:gd name="connsiteX2" fmla="*/ 502676 w 532933"/>
                  <a:gd name="connsiteY2" fmla="*/ 94727 h 1148247"/>
                  <a:gd name="connsiteX3" fmla="*/ 508714 w 532933"/>
                  <a:gd name="connsiteY3" fmla="*/ 1071162 h 1148247"/>
                  <a:gd name="connsiteX4" fmla="*/ 526247 w 532933"/>
                  <a:gd name="connsiteY4" fmla="*/ 1108309 h 1148247"/>
                  <a:gd name="connsiteX5" fmla="*/ 532933 w 532933"/>
                  <a:gd name="connsiteY5" fmla="*/ 1129494 h 1148247"/>
                  <a:gd name="connsiteX6" fmla="*/ 461506 w 532933"/>
                  <a:gd name="connsiteY6" fmla="*/ 1105612 h 1148247"/>
                  <a:gd name="connsiteX7" fmla="*/ 251052 w 532933"/>
                  <a:gd name="connsiteY7" fmla="*/ 1081936 h 1148247"/>
                  <a:gd name="connsiteX8" fmla="*/ 31125 w 532933"/>
                  <a:gd name="connsiteY8" fmla="*/ 1138528 h 1148247"/>
                  <a:gd name="connsiteX9" fmla="*/ 1199 w 532933"/>
                  <a:gd name="connsiteY9" fmla="*/ 1148247 h 1148247"/>
                  <a:gd name="connsiteX10" fmla="*/ 124 w 532933"/>
                  <a:gd name="connsiteY10" fmla="*/ 1144083 h 1148247"/>
                  <a:gd name="connsiteX11" fmla="*/ 21240 w 532933"/>
                  <a:gd name="connsiteY11" fmla="*/ 1068949 h 1148247"/>
                  <a:gd name="connsiteX12" fmla="*/ 27913 w 532933"/>
                  <a:gd name="connsiteY12" fmla="*/ 113847 h 1148247"/>
                  <a:gd name="connsiteX13" fmla="*/ 45856 w 532933"/>
                  <a:gd name="connsiteY13" fmla="*/ 73953 h 1148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2933" h="1148247">
                    <a:moveTo>
                      <a:pt x="45856" y="73953"/>
                    </a:moveTo>
                    <a:cubicBezTo>
                      <a:pt x="80757" y="34565"/>
                      <a:pt x="163579" y="0"/>
                      <a:pt x="267730" y="0"/>
                    </a:cubicBezTo>
                    <a:cubicBezTo>
                      <a:pt x="406599" y="0"/>
                      <a:pt x="480314" y="51495"/>
                      <a:pt x="502676" y="94727"/>
                    </a:cubicBezTo>
                    <a:cubicBezTo>
                      <a:pt x="504689" y="420205"/>
                      <a:pt x="506701" y="745684"/>
                      <a:pt x="508714" y="1071162"/>
                    </a:cubicBezTo>
                    <a:cubicBezTo>
                      <a:pt x="513517" y="1083316"/>
                      <a:pt x="520402" y="1095928"/>
                      <a:pt x="526247" y="1108309"/>
                    </a:cubicBezTo>
                    <a:lnTo>
                      <a:pt x="532933" y="1129494"/>
                    </a:lnTo>
                    <a:lnTo>
                      <a:pt x="461506" y="1105612"/>
                    </a:lnTo>
                    <a:cubicBezTo>
                      <a:pt x="403676" y="1088499"/>
                      <a:pt x="332840" y="1074447"/>
                      <a:pt x="251052" y="1081936"/>
                    </a:cubicBezTo>
                    <a:cubicBezTo>
                      <a:pt x="128371" y="1093169"/>
                      <a:pt x="84364" y="1117483"/>
                      <a:pt x="31125" y="1138528"/>
                    </a:cubicBezTo>
                    <a:lnTo>
                      <a:pt x="1199" y="1148247"/>
                    </a:lnTo>
                    <a:lnTo>
                      <a:pt x="124" y="1144083"/>
                    </a:lnTo>
                    <a:cubicBezTo>
                      <a:pt x="-1160" y="1116687"/>
                      <a:pt x="7643" y="1080266"/>
                      <a:pt x="21240" y="1068949"/>
                    </a:cubicBezTo>
                    <a:lnTo>
                      <a:pt x="27913" y="113847"/>
                    </a:lnTo>
                    <a:cubicBezTo>
                      <a:pt x="27913" y="100747"/>
                      <a:pt x="34222" y="87082"/>
                      <a:pt x="45856" y="7395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50000"/>
                      <a:alpha val="60000"/>
                    </a:srgbClr>
                  </a:gs>
                  <a:gs pos="37000">
                    <a:srgbClr val="ED7D31">
                      <a:lumMod val="50000"/>
                      <a:alpha val="0"/>
                    </a:srgbClr>
                  </a:gs>
                </a:gsLst>
                <a:lin ang="0" scaled="0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D2617964-E0BC-4EA2-A697-8033507C43C3}"/>
                  </a:ext>
                </a:extLst>
              </p:cNvPr>
              <p:cNvSpPr/>
              <p:nvPr/>
            </p:nvSpPr>
            <p:spPr>
              <a:xfrm rot="2700000">
                <a:off x="2058570" y="5092653"/>
                <a:ext cx="479634" cy="189744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5917E89E-593B-4062-9144-064452FC369B}"/>
                  </a:ext>
                </a:extLst>
              </p:cNvPr>
              <p:cNvSpPr/>
              <p:nvPr/>
            </p:nvSpPr>
            <p:spPr>
              <a:xfrm rot="2700000">
                <a:off x="2110360" y="5131444"/>
                <a:ext cx="359969" cy="111747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EC7DB7B-F24D-4CD1-BAAE-C4B1FCCF0FC5}"/>
                  </a:ext>
                </a:extLst>
              </p:cNvPr>
              <p:cNvSpPr/>
              <p:nvPr/>
            </p:nvSpPr>
            <p:spPr>
              <a:xfrm rot="2700000">
                <a:off x="2745553" y="4366897"/>
                <a:ext cx="518608" cy="229793"/>
              </a:xfrm>
              <a:custGeom>
                <a:avLst/>
                <a:gdLst>
                  <a:gd name="connsiteX0" fmla="*/ 21271 w 537661"/>
                  <a:gd name="connsiteY0" fmla="*/ 51982 h 254121"/>
                  <a:gd name="connsiteX1" fmla="*/ 53865 w 537661"/>
                  <a:gd name="connsiteY1" fmla="*/ 38595 h 254121"/>
                  <a:gd name="connsiteX2" fmla="*/ 272581 w 537661"/>
                  <a:gd name="connsiteY2" fmla="*/ 590 h 254121"/>
                  <a:gd name="connsiteX3" fmla="*/ 493480 w 537661"/>
                  <a:gd name="connsiteY3" fmla="*/ 22618 h 254121"/>
                  <a:gd name="connsiteX4" fmla="*/ 508522 w 537661"/>
                  <a:gd name="connsiteY4" fmla="*/ 27554 h 254121"/>
                  <a:gd name="connsiteX5" fmla="*/ 508714 w 537661"/>
                  <a:gd name="connsiteY5" fmla="*/ 58586 h 254121"/>
                  <a:gd name="connsiteX6" fmla="*/ 526247 w 537661"/>
                  <a:gd name="connsiteY6" fmla="*/ 95733 h 254121"/>
                  <a:gd name="connsiteX7" fmla="*/ 532933 w 537661"/>
                  <a:gd name="connsiteY7" fmla="*/ 116918 h 254121"/>
                  <a:gd name="connsiteX8" fmla="*/ 537537 w 537661"/>
                  <a:gd name="connsiteY8" fmla="*/ 131507 h 254121"/>
                  <a:gd name="connsiteX9" fmla="*/ 516421 w 537661"/>
                  <a:gd name="connsiteY9" fmla="*/ 193449 h 254121"/>
                  <a:gd name="connsiteX10" fmla="*/ 516122 w 537661"/>
                  <a:gd name="connsiteY10" fmla="*/ 229907 h 254121"/>
                  <a:gd name="connsiteX11" fmla="*/ 500832 w 537661"/>
                  <a:gd name="connsiteY11" fmla="*/ 224890 h 254121"/>
                  <a:gd name="connsiteX12" fmla="*/ 279933 w 537661"/>
                  <a:gd name="connsiteY12" fmla="*/ 202863 h 254121"/>
                  <a:gd name="connsiteX13" fmla="*/ 61217 w 537661"/>
                  <a:gd name="connsiteY13" fmla="*/ 240867 h 254121"/>
                  <a:gd name="connsiteX14" fmla="*/ 28947 w 537661"/>
                  <a:gd name="connsiteY14" fmla="*/ 254121 h 254121"/>
                  <a:gd name="connsiteX15" fmla="*/ 28947 w 537661"/>
                  <a:gd name="connsiteY15" fmla="*/ 220747 h 254121"/>
                  <a:gd name="connsiteX16" fmla="*/ 11415 w 537661"/>
                  <a:gd name="connsiteY16" fmla="*/ 175246 h 254121"/>
                  <a:gd name="connsiteX17" fmla="*/ 1199 w 537661"/>
                  <a:gd name="connsiteY17" fmla="*/ 135671 h 254121"/>
                  <a:gd name="connsiteX18" fmla="*/ 124 w 537661"/>
                  <a:gd name="connsiteY18" fmla="*/ 131507 h 254121"/>
                  <a:gd name="connsiteX19" fmla="*/ 21240 w 537661"/>
                  <a:gd name="connsiteY19" fmla="*/ 56373 h 254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37661" h="254121">
                    <a:moveTo>
                      <a:pt x="21271" y="51982"/>
                    </a:moveTo>
                    <a:lnTo>
                      <a:pt x="53865" y="38595"/>
                    </a:lnTo>
                    <a:cubicBezTo>
                      <a:pt x="115921" y="17364"/>
                      <a:pt x="191160" y="3550"/>
                      <a:pt x="272581" y="590"/>
                    </a:cubicBezTo>
                    <a:cubicBezTo>
                      <a:pt x="354003" y="-2369"/>
                      <a:pt x="430046" y="5948"/>
                      <a:pt x="493480" y="22618"/>
                    </a:cubicBezTo>
                    <a:lnTo>
                      <a:pt x="508522" y="27554"/>
                    </a:lnTo>
                    <a:lnTo>
                      <a:pt x="508714" y="58586"/>
                    </a:lnTo>
                    <a:cubicBezTo>
                      <a:pt x="513517" y="70740"/>
                      <a:pt x="520402" y="83352"/>
                      <a:pt x="526247" y="95733"/>
                    </a:cubicBezTo>
                    <a:lnTo>
                      <a:pt x="532933" y="116918"/>
                    </a:lnTo>
                    <a:lnTo>
                      <a:pt x="537537" y="131507"/>
                    </a:lnTo>
                    <a:cubicBezTo>
                      <a:pt x="538822" y="153984"/>
                      <a:pt x="530018" y="181841"/>
                      <a:pt x="516421" y="193449"/>
                    </a:cubicBezTo>
                    <a:lnTo>
                      <a:pt x="516122" y="229907"/>
                    </a:lnTo>
                    <a:lnTo>
                      <a:pt x="500832" y="224890"/>
                    </a:lnTo>
                    <a:cubicBezTo>
                      <a:pt x="437398" y="208221"/>
                      <a:pt x="361355" y="199904"/>
                      <a:pt x="279933" y="202863"/>
                    </a:cubicBezTo>
                    <a:cubicBezTo>
                      <a:pt x="198511" y="205822"/>
                      <a:pt x="123273" y="219637"/>
                      <a:pt x="61217" y="240867"/>
                    </a:cubicBezTo>
                    <a:lnTo>
                      <a:pt x="28947" y="254121"/>
                    </a:lnTo>
                    <a:lnTo>
                      <a:pt x="28947" y="220747"/>
                    </a:lnTo>
                    <a:cubicBezTo>
                      <a:pt x="24144" y="205874"/>
                      <a:pt x="17259" y="190413"/>
                      <a:pt x="11415" y="175246"/>
                    </a:cubicBezTo>
                    <a:lnTo>
                      <a:pt x="1199" y="135671"/>
                    </a:lnTo>
                    <a:lnTo>
                      <a:pt x="124" y="131507"/>
                    </a:lnTo>
                    <a:cubicBezTo>
                      <a:pt x="-1160" y="104111"/>
                      <a:pt x="7643" y="67690"/>
                      <a:pt x="21240" y="56373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  <a:alpha val="50000"/>
                    </a:srgbClr>
                  </a:gs>
                  <a:gs pos="0">
                    <a:srgbClr val="FFC000">
                      <a:lumMod val="75000"/>
                      <a:alpha val="50000"/>
                    </a:srgbClr>
                  </a:gs>
                </a:gsLst>
                <a:lin ang="54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楕円 28">
                <a:extLst>
                  <a:ext uri="{FF2B5EF4-FFF2-40B4-BE49-F238E27FC236}">
                    <a16:creationId xmlns:a16="http://schemas.microsoft.com/office/drawing/2014/main" id="{B2CB84AA-9303-4A02-8E55-634CF72D6917}"/>
                  </a:ext>
                </a:extLst>
              </p:cNvPr>
              <p:cNvSpPr/>
              <p:nvPr/>
            </p:nvSpPr>
            <p:spPr>
              <a:xfrm rot="2300136">
                <a:off x="2760775" y="4415715"/>
                <a:ext cx="526282" cy="86530"/>
              </a:xfrm>
              <a:custGeom>
                <a:avLst/>
                <a:gdLst>
                  <a:gd name="connsiteX0" fmla="*/ 0 w 492293"/>
                  <a:gd name="connsiteY0" fmla="*/ 26988 h 53975"/>
                  <a:gd name="connsiteX1" fmla="*/ 246147 w 492293"/>
                  <a:gd name="connsiteY1" fmla="*/ 0 h 53975"/>
                  <a:gd name="connsiteX2" fmla="*/ 492294 w 492293"/>
                  <a:gd name="connsiteY2" fmla="*/ 26988 h 53975"/>
                  <a:gd name="connsiteX3" fmla="*/ 246147 w 492293"/>
                  <a:gd name="connsiteY3" fmla="*/ 53976 h 53975"/>
                  <a:gd name="connsiteX4" fmla="*/ 0 w 492293"/>
                  <a:gd name="connsiteY4" fmla="*/ 26988 h 53975"/>
                  <a:gd name="connsiteX0" fmla="*/ 0 w 492294"/>
                  <a:gd name="connsiteY0" fmla="*/ 65088 h 92076"/>
                  <a:gd name="connsiteX1" fmla="*/ 246147 w 492294"/>
                  <a:gd name="connsiteY1" fmla="*/ 0 h 92076"/>
                  <a:gd name="connsiteX2" fmla="*/ 492294 w 492294"/>
                  <a:gd name="connsiteY2" fmla="*/ 65088 h 92076"/>
                  <a:gd name="connsiteX3" fmla="*/ 246147 w 492294"/>
                  <a:gd name="connsiteY3" fmla="*/ 92076 h 92076"/>
                  <a:gd name="connsiteX4" fmla="*/ 0 w 492294"/>
                  <a:gd name="connsiteY4" fmla="*/ 65088 h 92076"/>
                  <a:gd name="connsiteX0" fmla="*/ 1 w 492295"/>
                  <a:gd name="connsiteY0" fmla="*/ 65088 h 69011"/>
                  <a:gd name="connsiteX1" fmla="*/ 246148 w 492295"/>
                  <a:gd name="connsiteY1" fmla="*/ 0 h 69011"/>
                  <a:gd name="connsiteX2" fmla="*/ 492295 w 492295"/>
                  <a:gd name="connsiteY2" fmla="*/ 65088 h 69011"/>
                  <a:gd name="connsiteX3" fmla="*/ 242973 w 492295"/>
                  <a:gd name="connsiteY3" fmla="*/ 47626 h 69011"/>
                  <a:gd name="connsiteX4" fmla="*/ 1 w 492295"/>
                  <a:gd name="connsiteY4" fmla="*/ 65088 h 69011"/>
                  <a:gd name="connsiteX0" fmla="*/ 284 w 492578"/>
                  <a:gd name="connsiteY0" fmla="*/ 65088 h 69011"/>
                  <a:gd name="connsiteX1" fmla="*/ 246431 w 492578"/>
                  <a:gd name="connsiteY1" fmla="*/ 0 h 69011"/>
                  <a:gd name="connsiteX2" fmla="*/ 492578 w 492578"/>
                  <a:gd name="connsiteY2" fmla="*/ 65088 h 69011"/>
                  <a:gd name="connsiteX3" fmla="*/ 243256 w 492578"/>
                  <a:gd name="connsiteY3" fmla="*/ 47626 h 69011"/>
                  <a:gd name="connsiteX4" fmla="*/ 284 w 492578"/>
                  <a:gd name="connsiteY4" fmla="*/ 65088 h 69011"/>
                  <a:gd name="connsiteX0" fmla="*/ 284 w 494296"/>
                  <a:gd name="connsiteY0" fmla="*/ 65088 h 71876"/>
                  <a:gd name="connsiteX1" fmla="*/ 246431 w 494296"/>
                  <a:gd name="connsiteY1" fmla="*/ 0 h 71876"/>
                  <a:gd name="connsiteX2" fmla="*/ 492578 w 494296"/>
                  <a:gd name="connsiteY2" fmla="*/ 65088 h 71876"/>
                  <a:gd name="connsiteX3" fmla="*/ 243256 w 494296"/>
                  <a:gd name="connsiteY3" fmla="*/ 47626 h 71876"/>
                  <a:gd name="connsiteX4" fmla="*/ 284 w 494296"/>
                  <a:gd name="connsiteY4" fmla="*/ 65088 h 71876"/>
                  <a:gd name="connsiteX0" fmla="*/ 202 w 507543"/>
                  <a:gd name="connsiteY0" fmla="*/ 65100 h 76923"/>
                  <a:gd name="connsiteX1" fmla="*/ 246349 w 507543"/>
                  <a:gd name="connsiteY1" fmla="*/ 12 h 76923"/>
                  <a:gd name="connsiteX2" fmla="*/ 506353 w 507543"/>
                  <a:gd name="connsiteY2" fmla="*/ 70669 h 76923"/>
                  <a:gd name="connsiteX3" fmla="*/ 243174 w 507543"/>
                  <a:gd name="connsiteY3" fmla="*/ 47638 h 76923"/>
                  <a:gd name="connsiteX4" fmla="*/ 202 w 507543"/>
                  <a:gd name="connsiteY4" fmla="*/ 65100 h 76923"/>
                  <a:gd name="connsiteX0" fmla="*/ 200 w 508789"/>
                  <a:gd name="connsiteY0" fmla="*/ 47533 h 77497"/>
                  <a:gd name="connsiteX1" fmla="*/ 247594 w 508789"/>
                  <a:gd name="connsiteY1" fmla="*/ 288 h 77497"/>
                  <a:gd name="connsiteX2" fmla="*/ 507598 w 508789"/>
                  <a:gd name="connsiteY2" fmla="*/ 70945 h 77497"/>
                  <a:gd name="connsiteX3" fmla="*/ 244419 w 508789"/>
                  <a:gd name="connsiteY3" fmla="*/ 47914 h 77497"/>
                  <a:gd name="connsiteX4" fmla="*/ 200 w 508789"/>
                  <a:gd name="connsiteY4" fmla="*/ 47533 h 77497"/>
                  <a:gd name="connsiteX0" fmla="*/ 5 w 507407"/>
                  <a:gd name="connsiteY0" fmla="*/ 51680 h 76748"/>
                  <a:gd name="connsiteX1" fmla="*/ 250214 w 507407"/>
                  <a:gd name="connsiteY1" fmla="*/ 230 h 76748"/>
                  <a:gd name="connsiteX2" fmla="*/ 507403 w 507407"/>
                  <a:gd name="connsiteY2" fmla="*/ 75092 h 76748"/>
                  <a:gd name="connsiteX3" fmla="*/ 244224 w 507407"/>
                  <a:gd name="connsiteY3" fmla="*/ 52061 h 76748"/>
                  <a:gd name="connsiteX4" fmla="*/ 5 w 507407"/>
                  <a:gd name="connsiteY4" fmla="*/ 51680 h 76748"/>
                  <a:gd name="connsiteX0" fmla="*/ 4 w 507405"/>
                  <a:gd name="connsiteY0" fmla="*/ 51669 h 75638"/>
                  <a:gd name="connsiteX1" fmla="*/ 250213 w 507405"/>
                  <a:gd name="connsiteY1" fmla="*/ 219 h 75638"/>
                  <a:gd name="connsiteX2" fmla="*/ 507402 w 507405"/>
                  <a:gd name="connsiteY2" fmla="*/ 75081 h 75638"/>
                  <a:gd name="connsiteX3" fmla="*/ 255481 w 507405"/>
                  <a:gd name="connsiteY3" fmla="*/ 35230 h 75638"/>
                  <a:gd name="connsiteX4" fmla="*/ 4 w 507405"/>
                  <a:gd name="connsiteY4" fmla="*/ 51669 h 75638"/>
                  <a:gd name="connsiteX0" fmla="*/ 4 w 507406"/>
                  <a:gd name="connsiteY0" fmla="*/ 51669 h 75614"/>
                  <a:gd name="connsiteX1" fmla="*/ 250213 w 507406"/>
                  <a:gd name="connsiteY1" fmla="*/ 219 h 75614"/>
                  <a:gd name="connsiteX2" fmla="*/ 507402 w 507406"/>
                  <a:gd name="connsiteY2" fmla="*/ 75081 h 75614"/>
                  <a:gd name="connsiteX3" fmla="*/ 255481 w 507406"/>
                  <a:gd name="connsiteY3" fmla="*/ 35230 h 75614"/>
                  <a:gd name="connsiteX4" fmla="*/ 4 w 507406"/>
                  <a:gd name="connsiteY4" fmla="*/ 51669 h 75614"/>
                  <a:gd name="connsiteX0" fmla="*/ 4 w 507406"/>
                  <a:gd name="connsiteY0" fmla="*/ 51484 h 75429"/>
                  <a:gd name="connsiteX1" fmla="*/ 250213 w 507406"/>
                  <a:gd name="connsiteY1" fmla="*/ 34 h 75429"/>
                  <a:gd name="connsiteX2" fmla="*/ 507402 w 507406"/>
                  <a:gd name="connsiteY2" fmla="*/ 74896 h 75429"/>
                  <a:gd name="connsiteX3" fmla="*/ 255481 w 507406"/>
                  <a:gd name="connsiteY3" fmla="*/ 35045 h 75429"/>
                  <a:gd name="connsiteX4" fmla="*/ 4 w 507406"/>
                  <a:gd name="connsiteY4" fmla="*/ 51484 h 75429"/>
                  <a:gd name="connsiteX0" fmla="*/ 4 w 521857"/>
                  <a:gd name="connsiteY0" fmla="*/ 51519 h 64978"/>
                  <a:gd name="connsiteX1" fmla="*/ 250213 w 521857"/>
                  <a:gd name="connsiteY1" fmla="*/ 69 h 64978"/>
                  <a:gd name="connsiteX2" fmla="*/ 521854 w 521857"/>
                  <a:gd name="connsiteY2" fmla="*/ 64286 h 64978"/>
                  <a:gd name="connsiteX3" fmla="*/ 255481 w 521857"/>
                  <a:gd name="connsiteY3" fmla="*/ 35080 h 64978"/>
                  <a:gd name="connsiteX4" fmla="*/ 4 w 521857"/>
                  <a:gd name="connsiteY4" fmla="*/ 51519 h 64978"/>
                  <a:gd name="connsiteX0" fmla="*/ 4 w 522325"/>
                  <a:gd name="connsiteY0" fmla="*/ 51519 h 66751"/>
                  <a:gd name="connsiteX1" fmla="*/ 250213 w 522325"/>
                  <a:gd name="connsiteY1" fmla="*/ 69 h 66751"/>
                  <a:gd name="connsiteX2" fmla="*/ 521854 w 522325"/>
                  <a:gd name="connsiteY2" fmla="*/ 64286 h 66751"/>
                  <a:gd name="connsiteX3" fmla="*/ 255481 w 522325"/>
                  <a:gd name="connsiteY3" fmla="*/ 35080 h 66751"/>
                  <a:gd name="connsiteX4" fmla="*/ 4 w 522325"/>
                  <a:gd name="connsiteY4" fmla="*/ 51519 h 66751"/>
                  <a:gd name="connsiteX0" fmla="*/ 4 w 512885"/>
                  <a:gd name="connsiteY0" fmla="*/ 51644 h 75743"/>
                  <a:gd name="connsiteX1" fmla="*/ 250213 w 512885"/>
                  <a:gd name="connsiteY1" fmla="*/ 194 h 75743"/>
                  <a:gd name="connsiteX2" fmla="*/ 512395 w 512885"/>
                  <a:gd name="connsiteY2" fmla="*/ 73618 h 75743"/>
                  <a:gd name="connsiteX3" fmla="*/ 255481 w 512885"/>
                  <a:gd name="connsiteY3" fmla="*/ 35205 h 75743"/>
                  <a:gd name="connsiteX4" fmla="*/ 4 w 512885"/>
                  <a:gd name="connsiteY4" fmla="*/ 51644 h 75743"/>
                  <a:gd name="connsiteX0" fmla="*/ 3 w 518328"/>
                  <a:gd name="connsiteY0" fmla="*/ 37277 h 76329"/>
                  <a:gd name="connsiteX1" fmla="*/ 255653 w 518328"/>
                  <a:gd name="connsiteY1" fmla="*/ 686 h 76329"/>
                  <a:gd name="connsiteX2" fmla="*/ 517835 w 518328"/>
                  <a:gd name="connsiteY2" fmla="*/ 74110 h 76329"/>
                  <a:gd name="connsiteX3" fmla="*/ 260921 w 518328"/>
                  <a:gd name="connsiteY3" fmla="*/ 35697 h 76329"/>
                  <a:gd name="connsiteX4" fmla="*/ 3 w 518328"/>
                  <a:gd name="connsiteY4" fmla="*/ 37277 h 76329"/>
                  <a:gd name="connsiteX0" fmla="*/ 3 w 518328"/>
                  <a:gd name="connsiteY0" fmla="*/ 37511 h 76563"/>
                  <a:gd name="connsiteX1" fmla="*/ 255653 w 518328"/>
                  <a:gd name="connsiteY1" fmla="*/ 920 h 76563"/>
                  <a:gd name="connsiteX2" fmla="*/ 517835 w 518328"/>
                  <a:gd name="connsiteY2" fmla="*/ 74344 h 76563"/>
                  <a:gd name="connsiteX3" fmla="*/ 260921 w 518328"/>
                  <a:gd name="connsiteY3" fmla="*/ 35931 h 76563"/>
                  <a:gd name="connsiteX4" fmla="*/ 3 w 518328"/>
                  <a:gd name="connsiteY4" fmla="*/ 37511 h 76563"/>
                  <a:gd name="connsiteX0" fmla="*/ 3 w 518383"/>
                  <a:gd name="connsiteY0" fmla="*/ 38261 h 77313"/>
                  <a:gd name="connsiteX1" fmla="*/ 255653 w 518383"/>
                  <a:gd name="connsiteY1" fmla="*/ 1670 h 77313"/>
                  <a:gd name="connsiteX2" fmla="*/ 517835 w 518383"/>
                  <a:gd name="connsiteY2" fmla="*/ 75094 h 77313"/>
                  <a:gd name="connsiteX3" fmla="*/ 260921 w 518383"/>
                  <a:gd name="connsiteY3" fmla="*/ 36681 h 77313"/>
                  <a:gd name="connsiteX4" fmla="*/ 3 w 518383"/>
                  <a:gd name="connsiteY4" fmla="*/ 38261 h 77313"/>
                  <a:gd name="connsiteX0" fmla="*/ 4 w 518384"/>
                  <a:gd name="connsiteY0" fmla="*/ 38261 h 78024"/>
                  <a:gd name="connsiteX1" fmla="*/ 255654 w 518384"/>
                  <a:gd name="connsiteY1" fmla="*/ 1670 h 78024"/>
                  <a:gd name="connsiteX2" fmla="*/ 517836 w 518384"/>
                  <a:gd name="connsiteY2" fmla="*/ 75094 h 78024"/>
                  <a:gd name="connsiteX3" fmla="*/ 260922 w 518384"/>
                  <a:gd name="connsiteY3" fmla="*/ 36681 h 78024"/>
                  <a:gd name="connsiteX4" fmla="*/ 4 w 518384"/>
                  <a:gd name="connsiteY4" fmla="*/ 38261 h 78024"/>
                  <a:gd name="connsiteX0" fmla="*/ 4 w 518384"/>
                  <a:gd name="connsiteY0" fmla="*/ 38261 h 77845"/>
                  <a:gd name="connsiteX1" fmla="*/ 255654 w 518384"/>
                  <a:gd name="connsiteY1" fmla="*/ 1670 h 77845"/>
                  <a:gd name="connsiteX2" fmla="*/ 517836 w 518384"/>
                  <a:gd name="connsiteY2" fmla="*/ 75094 h 77845"/>
                  <a:gd name="connsiteX3" fmla="*/ 260922 w 518384"/>
                  <a:gd name="connsiteY3" fmla="*/ 36681 h 77845"/>
                  <a:gd name="connsiteX4" fmla="*/ 4 w 518384"/>
                  <a:gd name="connsiteY4" fmla="*/ 38261 h 77845"/>
                  <a:gd name="connsiteX0" fmla="*/ 15 w 517865"/>
                  <a:gd name="connsiteY0" fmla="*/ 37873 h 75347"/>
                  <a:gd name="connsiteX1" fmla="*/ 255665 w 517865"/>
                  <a:gd name="connsiteY1" fmla="*/ 1282 h 75347"/>
                  <a:gd name="connsiteX2" fmla="*/ 517847 w 517865"/>
                  <a:gd name="connsiteY2" fmla="*/ 74706 h 75347"/>
                  <a:gd name="connsiteX3" fmla="*/ 266170 w 517865"/>
                  <a:gd name="connsiteY3" fmla="*/ 33394 h 75347"/>
                  <a:gd name="connsiteX4" fmla="*/ 15 w 517865"/>
                  <a:gd name="connsiteY4" fmla="*/ 37873 h 75347"/>
                  <a:gd name="connsiteX0" fmla="*/ 14 w 519320"/>
                  <a:gd name="connsiteY0" fmla="*/ 37011 h 65674"/>
                  <a:gd name="connsiteX1" fmla="*/ 255664 w 519320"/>
                  <a:gd name="connsiteY1" fmla="*/ 420 h 65674"/>
                  <a:gd name="connsiteX2" fmla="*/ 519307 w 519320"/>
                  <a:gd name="connsiteY2" fmla="*/ 65093 h 65674"/>
                  <a:gd name="connsiteX3" fmla="*/ 266169 w 519320"/>
                  <a:gd name="connsiteY3" fmla="*/ 32532 h 65674"/>
                  <a:gd name="connsiteX4" fmla="*/ 14 w 519320"/>
                  <a:gd name="connsiteY4" fmla="*/ 37011 h 65674"/>
                  <a:gd name="connsiteX0" fmla="*/ 14 w 519679"/>
                  <a:gd name="connsiteY0" fmla="*/ 37011 h 69159"/>
                  <a:gd name="connsiteX1" fmla="*/ 255664 w 519679"/>
                  <a:gd name="connsiteY1" fmla="*/ 420 h 69159"/>
                  <a:gd name="connsiteX2" fmla="*/ 519307 w 519679"/>
                  <a:gd name="connsiteY2" fmla="*/ 65093 h 69159"/>
                  <a:gd name="connsiteX3" fmla="*/ 266169 w 519679"/>
                  <a:gd name="connsiteY3" fmla="*/ 32532 h 69159"/>
                  <a:gd name="connsiteX4" fmla="*/ 14 w 519679"/>
                  <a:gd name="connsiteY4" fmla="*/ 37011 h 69159"/>
                  <a:gd name="connsiteX0" fmla="*/ 14 w 526569"/>
                  <a:gd name="connsiteY0" fmla="*/ 37186 h 75113"/>
                  <a:gd name="connsiteX1" fmla="*/ 255664 w 526569"/>
                  <a:gd name="connsiteY1" fmla="*/ 595 h 75113"/>
                  <a:gd name="connsiteX2" fmla="*/ 526208 w 526569"/>
                  <a:gd name="connsiteY2" fmla="*/ 71377 h 75113"/>
                  <a:gd name="connsiteX3" fmla="*/ 266169 w 526569"/>
                  <a:gd name="connsiteY3" fmla="*/ 32707 h 75113"/>
                  <a:gd name="connsiteX4" fmla="*/ 14 w 526569"/>
                  <a:gd name="connsiteY4" fmla="*/ 37186 h 75113"/>
                  <a:gd name="connsiteX0" fmla="*/ 1 w 526556"/>
                  <a:gd name="connsiteY0" fmla="*/ 37450 h 75377"/>
                  <a:gd name="connsiteX1" fmla="*/ 255651 w 526556"/>
                  <a:gd name="connsiteY1" fmla="*/ 859 h 75377"/>
                  <a:gd name="connsiteX2" fmla="*/ 526195 w 526556"/>
                  <a:gd name="connsiteY2" fmla="*/ 71641 h 75377"/>
                  <a:gd name="connsiteX3" fmla="*/ 266156 w 526556"/>
                  <a:gd name="connsiteY3" fmla="*/ 32971 h 75377"/>
                  <a:gd name="connsiteX4" fmla="*/ 1 w 526556"/>
                  <a:gd name="connsiteY4" fmla="*/ 37450 h 75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556" h="75377">
                    <a:moveTo>
                      <a:pt x="1" y="37450"/>
                    </a:moveTo>
                    <a:cubicBezTo>
                      <a:pt x="441" y="18971"/>
                      <a:pt x="167952" y="-4839"/>
                      <a:pt x="255651" y="859"/>
                    </a:cubicBezTo>
                    <a:cubicBezTo>
                      <a:pt x="343350" y="6557"/>
                      <a:pt x="536012" y="53930"/>
                      <a:pt x="526195" y="71641"/>
                    </a:cubicBezTo>
                    <a:cubicBezTo>
                      <a:pt x="516378" y="89352"/>
                      <a:pt x="353855" y="38669"/>
                      <a:pt x="266156" y="32971"/>
                    </a:cubicBezTo>
                    <a:cubicBezTo>
                      <a:pt x="178457" y="27273"/>
                      <a:pt x="-439" y="55929"/>
                      <a:pt x="1" y="3745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3A0859C6-3A26-4979-AFAB-617BBFF445CF}"/>
              </a:ext>
            </a:extLst>
          </p:cNvPr>
          <p:cNvGrpSpPr/>
          <p:nvPr/>
        </p:nvGrpSpPr>
        <p:grpSpPr>
          <a:xfrm>
            <a:off x="3815434" y="4518555"/>
            <a:ext cx="2294182" cy="1448460"/>
            <a:chOff x="1284402" y="4015539"/>
            <a:chExt cx="1882871" cy="1188775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66DD9F69-D502-45FC-A008-BA53F98717CA}"/>
                </a:ext>
              </a:extLst>
            </p:cNvPr>
            <p:cNvGrpSpPr/>
            <p:nvPr/>
          </p:nvGrpSpPr>
          <p:grpSpPr>
            <a:xfrm>
              <a:off x="1284402" y="4015539"/>
              <a:ext cx="1882871" cy="1188775"/>
              <a:chOff x="1271306" y="4911396"/>
              <a:chExt cx="2133600" cy="1605106"/>
            </a:xfrm>
          </p:grpSpPr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B9FBB07F-7A5D-4AAB-9F09-34EAA359597E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20000"/>
                      <a:lumOff val="80000"/>
                    </a:srgbClr>
                  </a:gs>
                  <a:gs pos="86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8102BABA-2D8D-4EAB-BEED-37D2549F6CDA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CBBA4FC6-56FB-4797-9B09-BC7611D8E1DF}"/>
                </a:ext>
              </a:extLst>
            </p:cNvPr>
            <p:cNvGrpSpPr/>
            <p:nvPr/>
          </p:nvGrpSpPr>
          <p:grpSpPr>
            <a:xfrm>
              <a:off x="1723459" y="4051720"/>
              <a:ext cx="990011" cy="816330"/>
              <a:chOff x="435391" y="3035249"/>
              <a:chExt cx="599658" cy="494458"/>
            </a:xfrm>
          </p:grpSpPr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73BB32EA-9286-4BD9-8EFA-6B9A0DF89197}"/>
                  </a:ext>
                </a:extLst>
              </p:cNvPr>
              <p:cNvGrpSpPr/>
              <p:nvPr/>
            </p:nvGrpSpPr>
            <p:grpSpPr>
              <a:xfrm>
                <a:off x="497894" y="3054350"/>
                <a:ext cx="321255" cy="300783"/>
                <a:chOff x="497895" y="1977132"/>
                <a:chExt cx="1273660" cy="1378001"/>
              </a:xfrm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44474A2A-0807-4303-A476-3D922663C6E0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C023D987-F3D5-4A61-AAC8-8905754D0BF1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80BBC883-3F62-428B-9127-38569510BFF3}"/>
                  </a:ext>
                </a:extLst>
              </p:cNvPr>
              <p:cNvGrpSpPr/>
              <p:nvPr/>
            </p:nvGrpSpPr>
            <p:grpSpPr>
              <a:xfrm>
                <a:off x="713794" y="3146425"/>
                <a:ext cx="321255" cy="300783"/>
                <a:chOff x="497895" y="1977132"/>
                <a:chExt cx="1273660" cy="1378001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4134EA36-01A2-4DEA-85B3-DF20F165E925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4ABF877A-2805-417A-96CE-1A73789F1C4B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DDB58ACF-89B9-4746-AF4D-EFE8D526C199}"/>
                  </a:ext>
                </a:extLst>
              </p:cNvPr>
              <p:cNvGrpSpPr/>
              <p:nvPr/>
            </p:nvGrpSpPr>
            <p:grpSpPr>
              <a:xfrm>
                <a:off x="435391" y="3228924"/>
                <a:ext cx="321255" cy="300783"/>
                <a:chOff x="497895" y="1977132"/>
                <a:chExt cx="1273660" cy="1378001"/>
              </a:xfrm>
            </p:grpSpPr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81F7229D-0FD7-44F8-BDF4-A75962CC2857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3FFE1848-C438-4278-9444-B6D2FF4D8BDB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C9A2FA9A-4C6A-4F04-B757-3D5D79213A92}"/>
                  </a:ext>
                </a:extLst>
              </p:cNvPr>
              <p:cNvGrpSpPr/>
              <p:nvPr/>
            </p:nvGrpSpPr>
            <p:grpSpPr>
              <a:xfrm>
                <a:off x="546516" y="3035249"/>
                <a:ext cx="321255" cy="300783"/>
                <a:chOff x="497895" y="1977132"/>
                <a:chExt cx="1273660" cy="1378001"/>
              </a:xfrm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853D7384-D29C-40C0-90A4-DDE64FAF9357}"/>
                    </a:ext>
                  </a:extLst>
                </p:cNvPr>
                <p:cNvSpPr/>
                <p:nvPr/>
              </p:nvSpPr>
              <p:spPr>
                <a:xfrm>
                  <a:off x="497895" y="1977133"/>
                  <a:ext cx="1271746" cy="1378000"/>
                </a:xfrm>
                <a:custGeom>
                  <a:avLst/>
                  <a:gdLst>
                    <a:gd name="connsiteX0" fmla="*/ 616429 w 1271746"/>
                    <a:gd name="connsiteY0" fmla="*/ 0 h 1378000"/>
                    <a:gd name="connsiteX1" fmla="*/ 730285 w 1271746"/>
                    <a:gd name="connsiteY1" fmla="*/ 28606 h 1378000"/>
                    <a:gd name="connsiteX2" fmla="*/ 1224585 w 1271746"/>
                    <a:gd name="connsiteY2" fmla="*/ 328426 h 1378000"/>
                    <a:gd name="connsiteX3" fmla="*/ 1259956 w 1271746"/>
                    <a:gd name="connsiteY3" fmla="*/ 360735 h 1378000"/>
                    <a:gd name="connsiteX4" fmla="*/ 1271327 w 1271746"/>
                    <a:gd name="connsiteY4" fmla="*/ 396180 h 1378000"/>
                    <a:gd name="connsiteX5" fmla="*/ 1271745 w 1271746"/>
                    <a:gd name="connsiteY5" fmla="*/ 396180 h 1378000"/>
                    <a:gd name="connsiteX6" fmla="*/ 1271745 w 1271746"/>
                    <a:gd name="connsiteY6" fmla="*/ 397485 h 1378000"/>
                    <a:gd name="connsiteX7" fmla="*/ 1271746 w 1271746"/>
                    <a:gd name="connsiteY7" fmla="*/ 397487 h 1378000"/>
                    <a:gd name="connsiteX8" fmla="*/ 1271745 w 1271746"/>
                    <a:gd name="connsiteY8" fmla="*/ 397489 h 1378000"/>
                    <a:gd name="connsiteX9" fmla="*/ 1271745 w 1271746"/>
                    <a:gd name="connsiteY9" fmla="*/ 1004100 h 1378000"/>
                    <a:gd name="connsiteX10" fmla="*/ 1271746 w 1271746"/>
                    <a:gd name="connsiteY10" fmla="*/ 1004102 h 1378000"/>
                    <a:gd name="connsiteX11" fmla="*/ 1271745 w 1271746"/>
                    <a:gd name="connsiteY11" fmla="*/ 1004104 h 1378000"/>
                    <a:gd name="connsiteX12" fmla="*/ 1271745 w 1271746"/>
                    <a:gd name="connsiteY12" fmla="*/ 1011235 h 1378000"/>
                    <a:gd name="connsiteX13" fmla="*/ 1269457 w 1271746"/>
                    <a:gd name="connsiteY13" fmla="*/ 1011235 h 1378000"/>
                    <a:gd name="connsiteX14" fmla="*/ 1259956 w 1271746"/>
                    <a:gd name="connsiteY14" fmla="*/ 1040854 h 1378000"/>
                    <a:gd name="connsiteX15" fmla="*/ 1224585 w 1271746"/>
                    <a:gd name="connsiteY15" fmla="*/ 1073162 h 1378000"/>
                    <a:gd name="connsiteX16" fmla="*/ 769173 w 1271746"/>
                    <a:gd name="connsiteY16" fmla="*/ 1349395 h 1378000"/>
                    <a:gd name="connsiteX17" fmla="*/ 541461 w 1271746"/>
                    <a:gd name="connsiteY17" fmla="*/ 1349395 h 1378000"/>
                    <a:gd name="connsiteX18" fmla="*/ 47161 w 1271746"/>
                    <a:gd name="connsiteY18" fmla="*/ 1049574 h 1378000"/>
                    <a:gd name="connsiteX19" fmla="*/ 11790 w 1271746"/>
                    <a:gd name="connsiteY19" fmla="*/ 1017266 h 1378000"/>
                    <a:gd name="connsiteX20" fmla="*/ 4564 w 1271746"/>
                    <a:gd name="connsiteY20" fmla="*/ 994739 h 1378000"/>
                    <a:gd name="connsiteX21" fmla="*/ 1 w 1271746"/>
                    <a:gd name="connsiteY21" fmla="*/ 994739 h 1378000"/>
                    <a:gd name="connsiteX22" fmla="*/ 1 w 1271746"/>
                    <a:gd name="connsiteY22" fmla="*/ 980516 h 1378000"/>
                    <a:gd name="connsiteX23" fmla="*/ 0 w 1271746"/>
                    <a:gd name="connsiteY23" fmla="*/ 980514 h 1378000"/>
                    <a:gd name="connsiteX24" fmla="*/ 1 w 1271746"/>
                    <a:gd name="connsiteY24" fmla="*/ 980512 h 1378000"/>
                    <a:gd name="connsiteX25" fmla="*/ 1 w 1271746"/>
                    <a:gd name="connsiteY25" fmla="*/ 379684 h 1378000"/>
                    <a:gd name="connsiteX26" fmla="*/ 1856 w 1271746"/>
                    <a:gd name="connsiteY26" fmla="*/ 379684 h 1378000"/>
                    <a:gd name="connsiteX27" fmla="*/ 0 w 1271746"/>
                    <a:gd name="connsiteY27" fmla="*/ 373899 h 1378000"/>
                    <a:gd name="connsiteX28" fmla="*/ 47161 w 1271746"/>
                    <a:gd name="connsiteY28" fmla="*/ 304839 h 1378000"/>
                    <a:gd name="connsiteX29" fmla="*/ 502573 w 1271746"/>
                    <a:gd name="connsiteY29" fmla="*/ 28606 h 1378000"/>
                    <a:gd name="connsiteX30" fmla="*/ 616429 w 1271746"/>
                    <a:gd name="connsiteY3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271746" h="1378000"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D7D31">
                        <a:lumMod val="75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0"/>
                </a:gradFill>
                <a:ln w="254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C97ED2A4-3717-4D4B-A2D8-F08478FA6A1D}"/>
                    </a:ext>
                  </a:extLst>
                </p:cNvPr>
                <p:cNvSpPr/>
                <p:nvPr/>
              </p:nvSpPr>
              <p:spPr>
                <a:xfrm>
                  <a:off x="499809" y="1977132"/>
                  <a:ext cx="1271746" cy="1378000"/>
                </a:xfrm>
                <a:custGeom>
                  <a:avLst/>
                  <a:gdLst>
                    <a:gd name="connsiteX0" fmla="*/ 1173613 w 1271746"/>
                    <a:gd name="connsiteY0" fmla="*/ 1000781 h 1378000"/>
                    <a:gd name="connsiteX1" fmla="*/ 1210322 w 1271746"/>
                    <a:gd name="connsiteY1" fmla="*/ 1026591 h 1378000"/>
                    <a:gd name="connsiteX2" fmla="*/ 1173613 w 1271746"/>
                    <a:gd name="connsiteY2" fmla="*/ 1052401 h 1378000"/>
                    <a:gd name="connsiteX3" fmla="*/ 1136904 w 1271746"/>
                    <a:gd name="connsiteY3" fmla="*/ 1026591 h 1378000"/>
                    <a:gd name="connsiteX4" fmla="*/ 1173613 w 1271746"/>
                    <a:gd name="connsiteY4" fmla="*/ 1000781 h 1378000"/>
                    <a:gd name="connsiteX5" fmla="*/ 99428 w 1271746"/>
                    <a:gd name="connsiteY5" fmla="*/ 955983 h 1378000"/>
                    <a:gd name="connsiteX6" fmla="*/ 133515 w 1271746"/>
                    <a:gd name="connsiteY6" fmla="*/ 977998 h 1378000"/>
                    <a:gd name="connsiteX7" fmla="*/ 99428 w 1271746"/>
                    <a:gd name="connsiteY7" fmla="*/ 1000013 h 1378000"/>
                    <a:gd name="connsiteX8" fmla="*/ 65341 w 1271746"/>
                    <a:gd name="connsiteY8" fmla="*/ 977998 h 1378000"/>
                    <a:gd name="connsiteX9" fmla="*/ 99428 w 1271746"/>
                    <a:gd name="connsiteY9" fmla="*/ 955983 h 1378000"/>
                    <a:gd name="connsiteX10" fmla="*/ 1168842 w 1271746"/>
                    <a:gd name="connsiteY10" fmla="*/ 938375 h 1378000"/>
                    <a:gd name="connsiteX11" fmla="*/ 1197230 w 1271746"/>
                    <a:gd name="connsiteY11" fmla="*/ 955799 h 1378000"/>
                    <a:gd name="connsiteX12" fmla="*/ 1168842 w 1271746"/>
                    <a:gd name="connsiteY12" fmla="*/ 973223 h 1378000"/>
                    <a:gd name="connsiteX13" fmla="*/ 1140454 w 1271746"/>
                    <a:gd name="connsiteY13" fmla="*/ 955799 h 1378000"/>
                    <a:gd name="connsiteX14" fmla="*/ 1168842 w 1271746"/>
                    <a:gd name="connsiteY14" fmla="*/ 938375 h 1378000"/>
                    <a:gd name="connsiteX15" fmla="*/ 525938 w 1271746"/>
                    <a:gd name="connsiteY15" fmla="*/ 899768 h 1378000"/>
                    <a:gd name="connsiteX16" fmla="*/ 558923 w 1271746"/>
                    <a:gd name="connsiteY16" fmla="*/ 916251 h 1378000"/>
                    <a:gd name="connsiteX17" fmla="*/ 550518 w 1271746"/>
                    <a:gd name="connsiteY17" fmla="*/ 952154 h 1378000"/>
                    <a:gd name="connsiteX18" fmla="*/ 517533 w 1271746"/>
                    <a:gd name="connsiteY18" fmla="*/ 935671 h 1378000"/>
                    <a:gd name="connsiteX19" fmla="*/ 525938 w 1271746"/>
                    <a:gd name="connsiteY19" fmla="*/ 899768 h 1378000"/>
                    <a:gd name="connsiteX20" fmla="*/ 1169918 w 1271746"/>
                    <a:gd name="connsiteY20" fmla="*/ 866081 h 1378000"/>
                    <a:gd name="connsiteX21" fmla="*/ 1186957 w 1271746"/>
                    <a:gd name="connsiteY21" fmla="*/ 882605 h 1378000"/>
                    <a:gd name="connsiteX22" fmla="*/ 1169918 w 1271746"/>
                    <a:gd name="connsiteY22" fmla="*/ 899129 h 1378000"/>
                    <a:gd name="connsiteX23" fmla="*/ 1152879 w 1271746"/>
                    <a:gd name="connsiteY23" fmla="*/ 882605 h 1378000"/>
                    <a:gd name="connsiteX24" fmla="*/ 1169918 w 1271746"/>
                    <a:gd name="connsiteY24" fmla="*/ 866081 h 1378000"/>
                    <a:gd name="connsiteX25" fmla="*/ 663035 w 1271746"/>
                    <a:gd name="connsiteY25" fmla="*/ 775593 h 1378000"/>
                    <a:gd name="connsiteX26" fmla="*/ 710660 w 1271746"/>
                    <a:gd name="connsiteY26" fmla="*/ 882749 h 1378000"/>
                    <a:gd name="connsiteX27" fmla="*/ 667797 w 1271746"/>
                    <a:gd name="connsiteY27" fmla="*/ 977999 h 1378000"/>
                    <a:gd name="connsiteX28" fmla="*/ 684466 w 1271746"/>
                    <a:gd name="connsiteY28" fmla="*/ 1135162 h 1378000"/>
                    <a:gd name="connsiteX29" fmla="*/ 660654 w 1271746"/>
                    <a:gd name="connsiteY29" fmla="*/ 1220887 h 1378000"/>
                    <a:gd name="connsiteX30" fmla="*/ 679704 w 1271746"/>
                    <a:gd name="connsiteY30" fmla="*/ 1335187 h 1378000"/>
                    <a:gd name="connsiteX31" fmla="*/ 655891 w 1271746"/>
                    <a:gd name="connsiteY31" fmla="*/ 1304231 h 1378000"/>
                    <a:gd name="connsiteX32" fmla="*/ 639222 w 1271746"/>
                    <a:gd name="connsiteY32" fmla="*/ 1211362 h 1378000"/>
                    <a:gd name="connsiteX33" fmla="*/ 660654 w 1271746"/>
                    <a:gd name="connsiteY33" fmla="*/ 1175643 h 1378000"/>
                    <a:gd name="connsiteX34" fmla="*/ 665416 w 1271746"/>
                    <a:gd name="connsiteY34" fmla="*/ 1123256 h 1378000"/>
                    <a:gd name="connsiteX35" fmla="*/ 653510 w 1271746"/>
                    <a:gd name="connsiteY35" fmla="*/ 980381 h 1378000"/>
                    <a:gd name="connsiteX36" fmla="*/ 682085 w 1271746"/>
                    <a:gd name="connsiteY36" fmla="*/ 875606 h 1378000"/>
                    <a:gd name="connsiteX37" fmla="*/ 663035 w 1271746"/>
                    <a:gd name="connsiteY37" fmla="*/ 775593 h 1378000"/>
                    <a:gd name="connsiteX38" fmla="*/ 478536 w 1271746"/>
                    <a:gd name="connsiteY38" fmla="*/ 730087 h 1378000"/>
                    <a:gd name="connsiteX39" fmla="*/ 531433 w 1271746"/>
                    <a:gd name="connsiteY39" fmla="*/ 775255 h 1378000"/>
                    <a:gd name="connsiteX40" fmla="*/ 518097 w 1271746"/>
                    <a:gd name="connsiteY40" fmla="*/ 857467 h 1378000"/>
                    <a:gd name="connsiteX41" fmla="*/ 446345 w 1271746"/>
                    <a:gd name="connsiteY41" fmla="*/ 815178 h 1378000"/>
                    <a:gd name="connsiteX42" fmla="*/ 459681 w 1271746"/>
                    <a:gd name="connsiteY42" fmla="*/ 732965 h 1378000"/>
                    <a:gd name="connsiteX43" fmla="*/ 478536 w 1271746"/>
                    <a:gd name="connsiteY43" fmla="*/ 730087 h 1378000"/>
                    <a:gd name="connsiteX44" fmla="*/ 222669 w 1271746"/>
                    <a:gd name="connsiteY44" fmla="*/ 465323 h 1378000"/>
                    <a:gd name="connsiteX45" fmla="*/ 240713 w 1271746"/>
                    <a:gd name="connsiteY45" fmla="*/ 471622 h 1378000"/>
                    <a:gd name="connsiteX46" fmla="*/ 222669 w 1271746"/>
                    <a:gd name="connsiteY46" fmla="*/ 477921 h 1378000"/>
                    <a:gd name="connsiteX47" fmla="*/ 204625 w 1271746"/>
                    <a:gd name="connsiteY47" fmla="*/ 471622 h 1378000"/>
                    <a:gd name="connsiteX48" fmla="*/ 222669 w 1271746"/>
                    <a:gd name="connsiteY48" fmla="*/ 465323 h 1378000"/>
                    <a:gd name="connsiteX49" fmla="*/ 508735 w 1271746"/>
                    <a:gd name="connsiteY49" fmla="*/ 414712 h 1378000"/>
                    <a:gd name="connsiteX50" fmla="*/ 532068 w 1271746"/>
                    <a:gd name="connsiteY50" fmla="*/ 424043 h 1378000"/>
                    <a:gd name="connsiteX51" fmla="*/ 508735 w 1271746"/>
                    <a:gd name="connsiteY51" fmla="*/ 433374 h 1378000"/>
                    <a:gd name="connsiteX52" fmla="*/ 485402 w 1271746"/>
                    <a:gd name="connsiteY52" fmla="*/ 424043 h 1378000"/>
                    <a:gd name="connsiteX53" fmla="*/ 508735 w 1271746"/>
                    <a:gd name="connsiteY53" fmla="*/ 414712 h 1378000"/>
                    <a:gd name="connsiteX54" fmla="*/ 33896 w 1271746"/>
                    <a:gd name="connsiteY54" fmla="*/ 394934 h 1378000"/>
                    <a:gd name="connsiteX55" fmla="*/ 33896 w 1271746"/>
                    <a:gd name="connsiteY55" fmla="*/ 870982 h 1378000"/>
                    <a:gd name="connsiteX56" fmla="*/ 47075 w 1271746"/>
                    <a:gd name="connsiteY56" fmla="*/ 867904 h 1378000"/>
                    <a:gd name="connsiteX57" fmla="*/ 73436 w 1271746"/>
                    <a:gd name="connsiteY57" fmla="*/ 882766 h 1378000"/>
                    <a:gd name="connsiteX58" fmla="*/ 47075 w 1271746"/>
                    <a:gd name="connsiteY58" fmla="*/ 897628 h 1378000"/>
                    <a:gd name="connsiteX59" fmla="*/ 33896 w 1271746"/>
                    <a:gd name="connsiteY59" fmla="*/ 894550 h 1378000"/>
                    <a:gd name="connsiteX60" fmla="*/ 33896 w 1271746"/>
                    <a:gd name="connsiteY60" fmla="*/ 961427 h 1378000"/>
                    <a:gd name="connsiteX61" fmla="*/ 26766 w 1271746"/>
                    <a:gd name="connsiteY61" fmla="*/ 983654 h 1378000"/>
                    <a:gd name="connsiteX62" fmla="*/ 58552 w 1271746"/>
                    <a:gd name="connsiteY62" fmla="*/ 1030200 h 1378000"/>
                    <a:gd name="connsiteX63" fmla="*/ 391712 w 1271746"/>
                    <a:gd name="connsiteY63" fmla="*/ 1232279 h 1378000"/>
                    <a:gd name="connsiteX64" fmla="*/ 427613 w 1271746"/>
                    <a:gd name="connsiteY64" fmla="*/ 1246739 h 1378000"/>
                    <a:gd name="connsiteX65" fmla="*/ 433374 w 1271746"/>
                    <a:gd name="connsiteY65" fmla="*/ 1247419 h 1378000"/>
                    <a:gd name="connsiteX66" fmla="*/ 547577 w 1271746"/>
                    <a:gd name="connsiteY66" fmla="*/ 1316836 h 1378000"/>
                    <a:gd name="connsiteX67" fmla="*/ 570707 w 1271746"/>
                    <a:gd name="connsiteY67" fmla="*/ 1326172 h 1378000"/>
                    <a:gd name="connsiteX68" fmla="*/ 596499 w 1271746"/>
                    <a:gd name="connsiteY68" fmla="*/ 1341816 h 1378000"/>
                    <a:gd name="connsiteX69" fmla="*/ 749977 w 1271746"/>
                    <a:gd name="connsiteY69" fmla="*/ 1341816 h 1378000"/>
                    <a:gd name="connsiteX70" fmla="*/ 1056926 w 1271746"/>
                    <a:gd name="connsiteY70" fmla="*/ 1155635 h 1378000"/>
                    <a:gd name="connsiteX71" fmla="*/ 1070878 w 1271746"/>
                    <a:gd name="connsiteY71" fmla="*/ 1142891 h 1378000"/>
                    <a:gd name="connsiteX72" fmla="*/ 1224585 w 1271746"/>
                    <a:gd name="connsiteY72" fmla="*/ 1049660 h 1378000"/>
                    <a:gd name="connsiteX73" fmla="*/ 1241933 w 1271746"/>
                    <a:gd name="connsiteY73" fmla="*/ 997763 h 1378000"/>
                    <a:gd name="connsiteX74" fmla="*/ 1239289 w 1271746"/>
                    <a:gd name="connsiteY74" fmla="*/ 995348 h 1378000"/>
                    <a:gd name="connsiteX75" fmla="*/ 1240394 w 1271746"/>
                    <a:gd name="connsiteY75" fmla="*/ 995348 h 1378000"/>
                    <a:gd name="connsiteX76" fmla="*/ 1240394 w 1271746"/>
                    <a:gd name="connsiteY76" fmla="*/ 988568 h 1378000"/>
                    <a:gd name="connsiteX77" fmla="*/ 1240395 w 1271746"/>
                    <a:gd name="connsiteY77" fmla="*/ 988567 h 1378000"/>
                    <a:gd name="connsiteX78" fmla="*/ 1240394 w 1271746"/>
                    <a:gd name="connsiteY78" fmla="*/ 988565 h 1378000"/>
                    <a:gd name="connsiteX79" fmla="*/ 1240394 w 1271746"/>
                    <a:gd name="connsiteY79" fmla="*/ 416215 h 1378000"/>
                    <a:gd name="connsiteX80" fmla="*/ 1235442 w 1271746"/>
                    <a:gd name="connsiteY80" fmla="*/ 431362 h 1378000"/>
                    <a:gd name="connsiteX81" fmla="*/ 1201532 w 1271746"/>
                    <a:gd name="connsiteY81" fmla="*/ 461754 h 1378000"/>
                    <a:gd name="connsiteX82" fmla="*/ 764938 w 1271746"/>
                    <a:gd name="connsiteY82" fmla="*/ 721609 h 1378000"/>
                    <a:gd name="connsiteX83" fmla="*/ 546634 w 1271746"/>
                    <a:gd name="connsiteY83" fmla="*/ 721609 h 1378000"/>
                    <a:gd name="connsiteX84" fmla="*/ 72758 w 1271746"/>
                    <a:gd name="connsiteY84" fmla="*/ 439565 h 1378000"/>
                    <a:gd name="connsiteX85" fmla="*/ 38848 w 1271746"/>
                    <a:gd name="connsiteY85" fmla="*/ 409173 h 1378000"/>
                    <a:gd name="connsiteX86" fmla="*/ 34193 w 1271746"/>
                    <a:gd name="connsiteY86" fmla="*/ 394934 h 1378000"/>
                    <a:gd name="connsiteX87" fmla="*/ 506386 w 1271746"/>
                    <a:gd name="connsiteY87" fmla="*/ 366018 h 1378000"/>
                    <a:gd name="connsiteX88" fmla="*/ 517216 w 1271746"/>
                    <a:gd name="connsiteY88" fmla="*/ 371992 h 1378000"/>
                    <a:gd name="connsiteX89" fmla="*/ 506386 w 1271746"/>
                    <a:gd name="connsiteY89" fmla="*/ 377966 h 1378000"/>
                    <a:gd name="connsiteX90" fmla="*/ 495556 w 1271746"/>
                    <a:gd name="connsiteY90" fmla="*/ 371992 h 1378000"/>
                    <a:gd name="connsiteX91" fmla="*/ 506386 w 1271746"/>
                    <a:gd name="connsiteY91" fmla="*/ 366018 h 1378000"/>
                    <a:gd name="connsiteX92" fmla="*/ 417438 w 1271746"/>
                    <a:gd name="connsiteY92" fmla="*/ 214420 h 1378000"/>
                    <a:gd name="connsiteX93" fmla="*/ 428609 w 1271746"/>
                    <a:gd name="connsiteY93" fmla="*/ 215256 h 1378000"/>
                    <a:gd name="connsiteX94" fmla="*/ 301086 w 1271746"/>
                    <a:gd name="connsiteY94" fmla="*/ 259235 h 1378000"/>
                    <a:gd name="connsiteX95" fmla="*/ 168649 w 1271746"/>
                    <a:gd name="connsiteY95" fmla="*/ 284863 h 1378000"/>
                    <a:gd name="connsiteX96" fmla="*/ 296172 w 1271746"/>
                    <a:gd name="connsiteY96" fmla="*/ 240885 h 1378000"/>
                    <a:gd name="connsiteX97" fmla="*/ 417438 w 1271746"/>
                    <a:gd name="connsiteY97" fmla="*/ 214420 h 1378000"/>
                    <a:gd name="connsiteX98" fmla="*/ 604152 w 1271746"/>
                    <a:gd name="connsiteY98" fmla="*/ 15808 h 1378000"/>
                    <a:gd name="connsiteX99" fmla="*/ 501026 w 1271746"/>
                    <a:gd name="connsiteY99" fmla="*/ 41718 h 1378000"/>
                    <a:gd name="connsiteX100" fmla="*/ 88533 w 1271746"/>
                    <a:gd name="connsiteY100" fmla="*/ 291918 h 1378000"/>
                    <a:gd name="connsiteX101" fmla="*/ 56495 w 1271746"/>
                    <a:gd name="connsiteY101" fmla="*/ 321181 h 1378000"/>
                    <a:gd name="connsiteX102" fmla="*/ 46849 w 1271746"/>
                    <a:gd name="connsiteY102" fmla="*/ 351253 h 1378000"/>
                    <a:gd name="connsiteX103" fmla="*/ 66056 w 1271746"/>
                    <a:gd name="connsiteY103" fmla="*/ 343892 h 1378000"/>
                    <a:gd name="connsiteX104" fmla="*/ 157246 w 1271746"/>
                    <a:gd name="connsiteY104" fmla="*/ 316595 h 1378000"/>
                    <a:gd name="connsiteX105" fmla="*/ 289683 w 1271746"/>
                    <a:gd name="connsiteY105" fmla="*/ 290967 h 1378000"/>
                    <a:gd name="connsiteX106" fmla="*/ 162160 w 1271746"/>
                    <a:gd name="connsiteY106" fmla="*/ 334946 h 1378000"/>
                    <a:gd name="connsiteX107" fmla="*/ 69531 w 1271746"/>
                    <a:gd name="connsiteY107" fmla="*/ 356868 h 1378000"/>
                    <a:gd name="connsiteX108" fmla="*/ 43151 w 1271746"/>
                    <a:gd name="connsiteY108" fmla="*/ 361052 h 1378000"/>
                    <a:gd name="connsiteX109" fmla="*/ 48376 w 1271746"/>
                    <a:gd name="connsiteY109" fmla="*/ 376996 h 1378000"/>
                    <a:gd name="connsiteX110" fmla="*/ 54921 w 1271746"/>
                    <a:gd name="connsiteY110" fmla="*/ 382849 h 1378000"/>
                    <a:gd name="connsiteX111" fmla="*/ 56495 w 1271746"/>
                    <a:gd name="connsiteY111" fmla="*/ 387757 h 1378000"/>
                    <a:gd name="connsiteX112" fmla="*/ 88533 w 1271746"/>
                    <a:gd name="connsiteY112" fmla="*/ 417021 h 1378000"/>
                    <a:gd name="connsiteX113" fmla="*/ 536249 w 1271746"/>
                    <a:gd name="connsiteY113" fmla="*/ 688585 h 1378000"/>
                    <a:gd name="connsiteX114" fmla="*/ 542454 w 1271746"/>
                    <a:gd name="connsiteY114" fmla="*/ 690588 h 1378000"/>
                    <a:gd name="connsiteX115" fmla="*/ 564824 w 1271746"/>
                    <a:gd name="connsiteY115" fmla="*/ 704156 h 1378000"/>
                    <a:gd name="connsiteX116" fmla="*/ 667950 w 1271746"/>
                    <a:gd name="connsiteY116" fmla="*/ 730066 h 1378000"/>
                    <a:gd name="connsiteX117" fmla="*/ 687167 w 1271746"/>
                    <a:gd name="connsiteY117" fmla="*/ 727797 h 1378000"/>
                    <a:gd name="connsiteX118" fmla="*/ 683835 w 1271746"/>
                    <a:gd name="connsiteY118" fmla="*/ 720631 h 1378000"/>
                    <a:gd name="connsiteX119" fmla="*/ 699657 w 1271746"/>
                    <a:gd name="connsiteY119" fmla="*/ 706536 h 1378000"/>
                    <a:gd name="connsiteX120" fmla="*/ 715479 w 1271746"/>
                    <a:gd name="connsiteY120" fmla="*/ 720631 h 1378000"/>
                    <a:gd name="connsiteX121" fmla="*/ 713597 w 1271746"/>
                    <a:gd name="connsiteY121" fmla="*/ 724678 h 1378000"/>
                    <a:gd name="connsiteX122" fmla="*/ 722831 w 1271746"/>
                    <a:gd name="connsiteY122" fmla="*/ 723588 h 1378000"/>
                    <a:gd name="connsiteX123" fmla="*/ 771076 w 1271746"/>
                    <a:gd name="connsiteY123" fmla="*/ 704156 h 1378000"/>
                    <a:gd name="connsiteX124" fmla="*/ 1183569 w 1271746"/>
                    <a:gd name="connsiteY124" fmla="*/ 453956 h 1378000"/>
                    <a:gd name="connsiteX125" fmla="*/ 1198651 w 1271746"/>
                    <a:gd name="connsiteY125" fmla="*/ 440180 h 1378000"/>
                    <a:gd name="connsiteX126" fmla="*/ 1188089 w 1271746"/>
                    <a:gd name="connsiteY126" fmla="*/ 442479 h 1378000"/>
                    <a:gd name="connsiteX127" fmla="*/ 1144589 w 1271746"/>
                    <a:gd name="connsiteY127" fmla="*/ 419619 h 1378000"/>
                    <a:gd name="connsiteX128" fmla="*/ 1157330 w 1271746"/>
                    <a:gd name="connsiteY128" fmla="*/ 403455 h 1378000"/>
                    <a:gd name="connsiteX129" fmla="*/ 1168452 w 1271746"/>
                    <a:gd name="connsiteY129" fmla="*/ 401034 h 1378000"/>
                    <a:gd name="connsiteX130" fmla="*/ 1161327 w 1271746"/>
                    <a:gd name="connsiteY130" fmla="*/ 391995 h 1378000"/>
                    <a:gd name="connsiteX131" fmla="*/ 1204827 w 1271746"/>
                    <a:gd name="connsiteY131" fmla="*/ 369135 h 1378000"/>
                    <a:gd name="connsiteX132" fmla="*/ 1225659 w 1271746"/>
                    <a:gd name="connsiteY132" fmla="*/ 373670 h 1378000"/>
                    <a:gd name="connsiteX133" fmla="*/ 1218490 w 1271746"/>
                    <a:gd name="connsiteY133" fmla="*/ 367107 h 1378000"/>
                    <a:gd name="connsiteX134" fmla="*/ 1215606 w 1271746"/>
                    <a:gd name="connsiteY134" fmla="*/ 358117 h 1378000"/>
                    <a:gd name="connsiteX135" fmla="*/ 1183569 w 1271746"/>
                    <a:gd name="connsiteY135" fmla="*/ 328853 h 1378000"/>
                    <a:gd name="connsiteX136" fmla="*/ 735852 w 1271746"/>
                    <a:gd name="connsiteY136" fmla="*/ 57289 h 1378000"/>
                    <a:gd name="connsiteX137" fmla="*/ 727207 w 1271746"/>
                    <a:gd name="connsiteY137" fmla="*/ 53807 h 1378000"/>
                    <a:gd name="connsiteX138" fmla="*/ 707277 w 1271746"/>
                    <a:gd name="connsiteY138" fmla="*/ 41718 h 1378000"/>
                    <a:gd name="connsiteX139" fmla="*/ 604152 w 1271746"/>
                    <a:gd name="connsiteY139" fmla="*/ 15808 h 1378000"/>
                    <a:gd name="connsiteX140" fmla="*/ 616429 w 1271746"/>
                    <a:gd name="connsiteY140" fmla="*/ 0 h 1378000"/>
                    <a:gd name="connsiteX141" fmla="*/ 730285 w 1271746"/>
                    <a:gd name="connsiteY141" fmla="*/ 28606 h 1378000"/>
                    <a:gd name="connsiteX142" fmla="*/ 1224585 w 1271746"/>
                    <a:gd name="connsiteY142" fmla="*/ 328426 h 1378000"/>
                    <a:gd name="connsiteX143" fmla="*/ 1259956 w 1271746"/>
                    <a:gd name="connsiteY143" fmla="*/ 360735 h 1378000"/>
                    <a:gd name="connsiteX144" fmla="*/ 1271327 w 1271746"/>
                    <a:gd name="connsiteY144" fmla="*/ 396180 h 1378000"/>
                    <a:gd name="connsiteX145" fmla="*/ 1271745 w 1271746"/>
                    <a:gd name="connsiteY145" fmla="*/ 396180 h 1378000"/>
                    <a:gd name="connsiteX146" fmla="*/ 1271745 w 1271746"/>
                    <a:gd name="connsiteY146" fmla="*/ 397485 h 1378000"/>
                    <a:gd name="connsiteX147" fmla="*/ 1271746 w 1271746"/>
                    <a:gd name="connsiteY147" fmla="*/ 397487 h 1378000"/>
                    <a:gd name="connsiteX148" fmla="*/ 1271745 w 1271746"/>
                    <a:gd name="connsiteY148" fmla="*/ 397489 h 1378000"/>
                    <a:gd name="connsiteX149" fmla="*/ 1271745 w 1271746"/>
                    <a:gd name="connsiteY149" fmla="*/ 1004100 h 1378000"/>
                    <a:gd name="connsiteX150" fmla="*/ 1271746 w 1271746"/>
                    <a:gd name="connsiteY150" fmla="*/ 1004102 h 1378000"/>
                    <a:gd name="connsiteX151" fmla="*/ 1271745 w 1271746"/>
                    <a:gd name="connsiteY151" fmla="*/ 1004104 h 1378000"/>
                    <a:gd name="connsiteX152" fmla="*/ 1271745 w 1271746"/>
                    <a:gd name="connsiteY152" fmla="*/ 1011235 h 1378000"/>
                    <a:gd name="connsiteX153" fmla="*/ 1269457 w 1271746"/>
                    <a:gd name="connsiteY153" fmla="*/ 1011235 h 1378000"/>
                    <a:gd name="connsiteX154" fmla="*/ 1259956 w 1271746"/>
                    <a:gd name="connsiteY154" fmla="*/ 1040854 h 1378000"/>
                    <a:gd name="connsiteX155" fmla="*/ 1224585 w 1271746"/>
                    <a:gd name="connsiteY155" fmla="*/ 1073162 h 1378000"/>
                    <a:gd name="connsiteX156" fmla="*/ 769173 w 1271746"/>
                    <a:gd name="connsiteY156" fmla="*/ 1349395 h 1378000"/>
                    <a:gd name="connsiteX157" fmla="*/ 541461 w 1271746"/>
                    <a:gd name="connsiteY157" fmla="*/ 1349395 h 1378000"/>
                    <a:gd name="connsiteX158" fmla="*/ 47161 w 1271746"/>
                    <a:gd name="connsiteY158" fmla="*/ 1049574 h 1378000"/>
                    <a:gd name="connsiteX159" fmla="*/ 11790 w 1271746"/>
                    <a:gd name="connsiteY159" fmla="*/ 1017266 h 1378000"/>
                    <a:gd name="connsiteX160" fmla="*/ 4564 w 1271746"/>
                    <a:gd name="connsiteY160" fmla="*/ 994739 h 1378000"/>
                    <a:gd name="connsiteX161" fmla="*/ 1 w 1271746"/>
                    <a:gd name="connsiteY161" fmla="*/ 994739 h 1378000"/>
                    <a:gd name="connsiteX162" fmla="*/ 1 w 1271746"/>
                    <a:gd name="connsiteY162" fmla="*/ 980516 h 1378000"/>
                    <a:gd name="connsiteX163" fmla="*/ 0 w 1271746"/>
                    <a:gd name="connsiteY163" fmla="*/ 980514 h 1378000"/>
                    <a:gd name="connsiteX164" fmla="*/ 1 w 1271746"/>
                    <a:gd name="connsiteY164" fmla="*/ 980512 h 1378000"/>
                    <a:gd name="connsiteX165" fmla="*/ 1 w 1271746"/>
                    <a:gd name="connsiteY165" fmla="*/ 379684 h 1378000"/>
                    <a:gd name="connsiteX166" fmla="*/ 1856 w 1271746"/>
                    <a:gd name="connsiteY166" fmla="*/ 379684 h 1378000"/>
                    <a:gd name="connsiteX167" fmla="*/ 0 w 1271746"/>
                    <a:gd name="connsiteY167" fmla="*/ 373899 h 1378000"/>
                    <a:gd name="connsiteX168" fmla="*/ 47161 w 1271746"/>
                    <a:gd name="connsiteY168" fmla="*/ 304839 h 1378000"/>
                    <a:gd name="connsiteX169" fmla="*/ 502573 w 1271746"/>
                    <a:gd name="connsiteY169" fmla="*/ 28606 h 1378000"/>
                    <a:gd name="connsiteX170" fmla="*/ 616429 w 1271746"/>
                    <a:gd name="connsiteY170" fmla="*/ 0 h 13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</a:cxnLst>
                  <a:rect l="l" t="t" r="r" b="b"/>
                  <a:pathLst>
                    <a:path w="1271746" h="1378000">
                      <a:moveTo>
                        <a:pt x="1173613" y="1000781"/>
                      </a:moveTo>
                      <a:cubicBezTo>
                        <a:pt x="1193887" y="1000781"/>
                        <a:pt x="1210322" y="1012337"/>
                        <a:pt x="1210322" y="1026591"/>
                      </a:cubicBezTo>
                      <a:cubicBezTo>
                        <a:pt x="1210322" y="1040845"/>
                        <a:pt x="1193887" y="1052401"/>
                        <a:pt x="1173613" y="1052401"/>
                      </a:cubicBezTo>
                      <a:cubicBezTo>
                        <a:pt x="1153339" y="1052401"/>
                        <a:pt x="1136904" y="1040845"/>
                        <a:pt x="1136904" y="1026591"/>
                      </a:cubicBezTo>
                      <a:cubicBezTo>
                        <a:pt x="1136904" y="1012337"/>
                        <a:pt x="1153339" y="1000781"/>
                        <a:pt x="1173613" y="1000781"/>
                      </a:cubicBezTo>
                      <a:close/>
                      <a:moveTo>
                        <a:pt x="99428" y="955983"/>
                      </a:moveTo>
                      <a:cubicBezTo>
                        <a:pt x="118254" y="955983"/>
                        <a:pt x="133515" y="965839"/>
                        <a:pt x="133515" y="977998"/>
                      </a:cubicBezTo>
                      <a:cubicBezTo>
                        <a:pt x="133515" y="990157"/>
                        <a:pt x="118254" y="1000013"/>
                        <a:pt x="99428" y="1000013"/>
                      </a:cubicBezTo>
                      <a:cubicBezTo>
                        <a:pt x="80602" y="1000013"/>
                        <a:pt x="65341" y="990157"/>
                        <a:pt x="65341" y="977998"/>
                      </a:cubicBezTo>
                      <a:cubicBezTo>
                        <a:pt x="65341" y="965839"/>
                        <a:pt x="80602" y="955983"/>
                        <a:pt x="99428" y="955983"/>
                      </a:cubicBezTo>
                      <a:close/>
                      <a:moveTo>
                        <a:pt x="1168842" y="938375"/>
                      </a:moveTo>
                      <a:cubicBezTo>
                        <a:pt x="1184520" y="938375"/>
                        <a:pt x="1197230" y="946176"/>
                        <a:pt x="1197230" y="955799"/>
                      </a:cubicBezTo>
                      <a:cubicBezTo>
                        <a:pt x="1197230" y="965422"/>
                        <a:pt x="1184520" y="973223"/>
                        <a:pt x="1168842" y="973223"/>
                      </a:cubicBezTo>
                      <a:cubicBezTo>
                        <a:pt x="1153164" y="973223"/>
                        <a:pt x="1140454" y="965422"/>
                        <a:pt x="1140454" y="955799"/>
                      </a:cubicBezTo>
                      <a:cubicBezTo>
                        <a:pt x="1140454" y="946176"/>
                        <a:pt x="1153164" y="938375"/>
                        <a:pt x="1168842" y="938375"/>
                      </a:cubicBezTo>
                      <a:close/>
                      <a:moveTo>
                        <a:pt x="525938" y="899768"/>
                      </a:moveTo>
                      <a:cubicBezTo>
                        <a:pt x="537368" y="894405"/>
                        <a:pt x="552136" y="901785"/>
                        <a:pt x="558923" y="916251"/>
                      </a:cubicBezTo>
                      <a:cubicBezTo>
                        <a:pt x="565711" y="930717"/>
                        <a:pt x="561947" y="946791"/>
                        <a:pt x="550518" y="952154"/>
                      </a:cubicBezTo>
                      <a:cubicBezTo>
                        <a:pt x="539089" y="957517"/>
                        <a:pt x="524320" y="950137"/>
                        <a:pt x="517533" y="935671"/>
                      </a:cubicBezTo>
                      <a:cubicBezTo>
                        <a:pt x="510746" y="921205"/>
                        <a:pt x="514509" y="905130"/>
                        <a:pt x="525938" y="899768"/>
                      </a:cubicBezTo>
                      <a:close/>
                      <a:moveTo>
                        <a:pt x="1169918" y="866081"/>
                      </a:moveTo>
                      <a:cubicBezTo>
                        <a:pt x="1179328" y="866081"/>
                        <a:pt x="1186957" y="873479"/>
                        <a:pt x="1186957" y="882605"/>
                      </a:cubicBezTo>
                      <a:cubicBezTo>
                        <a:pt x="1186957" y="891731"/>
                        <a:pt x="1179328" y="899129"/>
                        <a:pt x="1169918" y="899129"/>
                      </a:cubicBezTo>
                      <a:cubicBezTo>
                        <a:pt x="1160508" y="899129"/>
                        <a:pt x="1152879" y="891731"/>
                        <a:pt x="1152879" y="882605"/>
                      </a:cubicBezTo>
                      <a:cubicBezTo>
                        <a:pt x="1152879" y="873479"/>
                        <a:pt x="1160508" y="866081"/>
                        <a:pt x="1169918" y="866081"/>
                      </a:cubicBezTo>
                      <a:close/>
                      <a:moveTo>
                        <a:pt x="663035" y="775593"/>
                      </a:moveTo>
                      <a:cubicBezTo>
                        <a:pt x="667798" y="776784"/>
                        <a:pt x="713438" y="849412"/>
                        <a:pt x="710660" y="882749"/>
                      </a:cubicBezTo>
                      <a:cubicBezTo>
                        <a:pt x="707882" y="916087"/>
                        <a:pt x="672163" y="935930"/>
                        <a:pt x="667797" y="977999"/>
                      </a:cubicBezTo>
                      <a:cubicBezTo>
                        <a:pt x="663431" y="1020068"/>
                        <a:pt x="685656" y="1094681"/>
                        <a:pt x="684466" y="1135162"/>
                      </a:cubicBezTo>
                      <a:cubicBezTo>
                        <a:pt x="683276" y="1175643"/>
                        <a:pt x="661448" y="1187550"/>
                        <a:pt x="660654" y="1220887"/>
                      </a:cubicBezTo>
                      <a:cubicBezTo>
                        <a:pt x="659860" y="1254224"/>
                        <a:pt x="680498" y="1321296"/>
                        <a:pt x="679704" y="1335187"/>
                      </a:cubicBezTo>
                      <a:cubicBezTo>
                        <a:pt x="678910" y="1349078"/>
                        <a:pt x="662638" y="1324868"/>
                        <a:pt x="655891" y="1304231"/>
                      </a:cubicBezTo>
                      <a:cubicBezTo>
                        <a:pt x="649144" y="1283594"/>
                        <a:pt x="638428" y="1232793"/>
                        <a:pt x="639222" y="1211362"/>
                      </a:cubicBezTo>
                      <a:cubicBezTo>
                        <a:pt x="640016" y="1189931"/>
                        <a:pt x="656288" y="1190327"/>
                        <a:pt x="660654" y="1175643"/>
                      </a:cubicBezTo>
                      <a:cubicBezTo>
                        <a:pt x="665020" y="1160959"/>
                        <a:pt x="666607" y="1155800"/>
                        <a:pt x="665416" y="1123256"/>
                      </a:cubicBezTo>
                      <a:cubicBezTo>
                        <a:pt x="664225" y="1090712"/>
                        <a:pt x="650732" y="1021656"/>
                        <a:pt x="653510" y="980381"/>
                      </a:cubicBezTo>
                      <a:cubicBezTo>
                        <a:pt x="656288" y="939106"/>
                        <a:pt x="680498" y="909737"/>
                        <a:pt x="682085" y="875606"/>
                      </a:cubicBezTo>
                      <a:cubicBezTo>
                        <a:pt x="683672" y="841475"/>
                        <a:pt x="658272" y="774402"/>
                        <a:pt x="663035" y="775593"/>
                      </a:cubicBezTo>
                      <a:close/>
                      <a:moveTo>
                        <a:pt x="478536" y="730087"/>
                      </a:moveTo>
                      <a:cubicBezTo>
                        <a:pt x="498240" y="732373"/>
                        <a:pt x="519335" y="749469"/>
                        <a:pt x="531433" y="775255"/>
                      </a:cubicBezTo>
                      <a:cubicBezTo>
                        <a:pt x="547564" y="809635"/>
                        <a:pt x="541594" y="846443"/>
                        <a:pt x="518097" y="857467"/>
                      </a:cubicBezTo>
                      <a:cubicBezTo>
                        <a:pt x="494601" y="868492"/>
                        <a:pt x="462477" y="849558"/>
                        <a:pt x="446345" y="815178"/>
                      </a:cubicBezTo>
                      <a:cubicBezTo>
                        <a:pt x="430214" y="780797"/>
                        <a:pt x="436185" y="743989"/>
                        <a:pt x="459681" y="732965"/>
                      </a:cubicBezTo>
                      <a:cubicBezTo>
                        <a:pt x="465555" y="730209"/>
                        <a:pt x="471968" y="729325"/>
                        <a:pt x="478536" y="730087"/>
                      </a:cubicBezTo>
                      <a:close/>
                      <a:moveTo>
                        <a:pt x="222669" y="465323"/>
                      </a:moveTo>
                      <a:cubicBezTo>
                        <a:pt x="232634" y="465323"/>
                        <a:pt x="240713" y="468143"/>
                        <a:pt x="240713" y="471622"/>
                      </a:cubicBezTo>
                      <a:cubicBezTo>
                        <a:pt x="240713" y="475101"/>
                        <a:pt x="232634" y="477921"/>
                        <a:pt x="222669" y="477921"/>
                      </a:cubicBezTo>
                      <a:cubicBezTo>
                        <a:pt x="212704" y="477921"/>
                        <a:pt x="204625" y="475101"/>
                        <a:pt x="204625" y="471622"/>
                      </a:cubicBezTo>
                      <a:cubicBezTo>
                        <a:pt x="204625" y="468143"/>
                        <a:pt x="212704" y="465323"/>
                        <a:pt x="222669" y="465323"/>
                      </a:cubicBezTo>
                      <a:close/>
                      <a:moveTo>
                        <a:pt x="508735" y="414712"/>
                      </a:moveTo>
                      <a:cubicBezTo>
                        <a:pt x="521621" y="414712"/>
                        <a:pt x="532068" y="418890"/>
                        <a:pt x="532068" y="424043"/>
                      </a:cubicBezTo>
                      <a:cubicBezTo>
                        <a:pt x="532068" y="429196"/>
                        <a:pt x="521621" y="433374"/>
                        <a:pt x="508735" y="433374"/>
                      </a:cubicBezTo>
                      <a:cubicBezTo>
                        <a:pt x="495849" y="433374"/>
                        <a:pt x="485402" y="429196"/>
                        <a:pt x="485402" y="424043"/>
                      </a:cubicBezTo>
                      <a:cubicBezTo>
                        <a:pt x="485402" y="418890"/>
                        <a:pt x="495849" y="414712"/>
                        <a:pt x="508735" y="414712"/>
                      </a:cubicBezTo>
                      <a:close/>
                      <a:moveTo>
                        <a:pt x="33896" y="394934"/>
                      </a:moveTo>
                      <a:lnTo>
                        <a:pt x="33896" y="870982"/>
                      </a:lnTo>
                      <a:lnTo>
                        <a:pt x="47075" y="867904"/>
                      </a:lnTo>
                      <a:cubicBezTo>
                        <a:pt x="61634" y="867904"/>
                        <a:pt x="73436" y="874558"/>
                        <a:pt x="73436" y="882766"/>
                      </a:cubicBezTo>
                      <a:cubicBezTo>
                        <a:pt x="73436" y="890974"/>
                        <a:pt x="61634" y="897628"/>
                        <a:pt x="47075" y="897628"/>
                      </a:cubicBezTo>
                      <a:lnTo>
                        <a:pt x="33896" y="894550"/>
                      </a:lnTo>
                      <a:lnTo>
                        <a:pt x="33896" y="961427"/>
                      </a:lnTo>
                      <a:lnTo>
                        <a:pt x="26766" y="983654"/>
                      </a:lnTo>
                      <a:cubicBezTo>
                        <a:pt x="26766" y="1000500"/>
                        <a:pt x="37361" y="1017347"/>
                        <a:pt x="58552" y="1030200"/>
                      </a:cubicBezTo>
                      <a:lnTo>
                        <a:pt x="391712" y="1232279"/>
                      </a:lnTo>
                      <a:cubicBezTo>
                        <a:pt x="402307" y="1238706"/>
                        <a:pt x="414548" y="1243526"/>
                        <a:pt x="427613" y="1246739"/>
                      </a:cubicBezTo>
                      <a:lnTo>
                        <a:pt x="433374" y="1247419"/>
                      </a:lnTo>
                      <a:lnTo>
                        <a:pt x="547577" y="1316836"/>
                      </a:lnTo>
                      <a:lnTo>
                        <a:pt x="570707" y="1326172"/>
                      </a:lnTo>
                      <a:lnTo>
                        <a:pt x="596499" y="1341816"/>
                      </a:lnTo>
                      <a:cubicBezTo>
                        <a:pt x="638881" y="1367523"/>
                        <a:pt x="707595" y="1367523"/>
                        <a:pt x="749977" y="1341816"/>
                      </a:cubicBezTo>
                      <a:lnTo>
                        <a:pt x="1056926" y="1155635"/>
                      </a:lnTo>
                      <a:lnTo>
                        <a:pt x="1070878" y="1142891"/>
                      </a:lnTo>
                      <a:lnTo>
                        <a:pt x="1224585" y="1049660"/>
                      </a:lnTo>
                      <a:cubicBezTo>
                        <a:pt x="1247715" y="1035630"/>
                        <a:pt x="1253498" y="1015062"/>
                        <a:pt x="1241933" y="997763"/>
                      </a:cubicBezTo>
                      <a:lnTo>
                        <a:pt x="1239289" y="995348"/>
                      </a:lnTo>
                      <a:lnTo>
                        <a:pt x="1240394" y="995348"/>
                      </a:lnTo>
                      <a:lnTo>
                        <a:pt x="1240394" y="988568"/>
                      </a:lnTo>
                      <a:lnTo>
                        <a:pt x="1240395" y="988567"/>
                      </a:lnTo>
                      <a:lnTo>
                        <a:pt x="1240394" y="988565"/>
                      </a:lnTo>
                      <a:lnTo>
                        <a:pt x="1240394" y="416215"/>
                      </a:lnTo>
                      <a:lnTo>
                        <a:pt x="1235442" y="431362"/>
                      </a:lnTo>
                      <a:cubicBezTo>
                        <a:pt x="1227907" y="442422"/>
                        <a:pt x="1216604" y="452785"/>
                        <a:pt x="1201532" y="461754"/>
                      </a:cubicBezTo>
                      <a:lnTo>
                        <a:pt x="764938" y="721609"/>
                      </a:lnTo>
                      <a:cubicBezTo>
                        <a:pt x="704655" y="757488"/>
                        <a:pt x="606917" y="757488"/>
                        <a:pt x="546634" y="721609"/>
                      </a:cubicBezTo>
                      <a:lnTo>
                        <a:pt x="72758" y="439565"/>
                      </a:lnTo>
                      <a:cubicBezTo>
                        <a:pt x="57687" y="430595"/>
                        <a:pt x="46384" y="420232"/>
                        <a:pt x="38848" y="409173"/>
                      </a:cubicBezTo>
                      <a:lnTo>
                        <a:pt x="34193" y="394934"/>
                      </a:lnTo>
                      <a:close/>
                      <a:moveTo>
                        <a:pt x="506386" y="366018"/>
                      </a:moveTo>
                      <a:cubicBezTo>
                        <a:pt x="512367" y="366018"/>
                        <a:pt x="517216" y="368693"/>
                        <a:pt x="517216" y="371992"/>
                      </a:cubicBezTo>
                      <a:cubicBezTo>
                        <a:pt x="517216" y="375291"/>
                        <a:pt x="512367" y="377966"/>
                        <a:pt x="506386" y="377966"/>
                      </a:cubicBezTo>
                      <a:cubicBezTo>
                        <a:pt x="500405" y="377966"/>
                        <a:pt x="495556" y="375291"/>
                        <a:pt x="495556" y="371992"/>
                      </a:cubicBezTo>
                      <a:cubicBezTo>
                        <a:pt x="495556" y="368693"/>
                        <a:pt x="500405" y="366018"/>
                        <a:pt x="506386" y="366018"/>
                      </a:cubicBezTo>
                      <a:close/>
                      <a:moveTo>
                        <a:pt x="417438" y="214420"/>
                      </a:moveTo>
                      <a:cubicBezTo>
                        <a:pt x="424309" y="213757"/>
                        <a:pt x="428269" y="213990"/>
                        <a:pt x="428609" y="215256"/>
                      </a:cubicBezTo>
                      <a:cubicBezTo>
                        <a:pt x="429965" y="220324"/>
                        <a:pt x="372872" y="240013"/>
                        <a:pt x="301086" y="259235"/>
                      </a:cubicBezTo>
                      <a:cubicBezTo>
                        <a:pt x="229300" y="278456"/>
                        <a:pt x="170006" y="289930"/>
                        <a:pt x="168649" y="284863"/>
                      </a:cubicBezTo>
                      <a:cubicBezTo>
                        <a:pt x="167293" y="279796"/>
                        <a:pt x="224387" y="260106"/>
                        <a:pt x="296172" y="240885"/>
                      </a:cubicBezTo>
                      <a:cubicBezTo>
                        <a:pt x="350012" y="226469"/>
                        <a:pt x="396824" y="216410"/>
                        <a:pt x="417438" y="214420"/>
                      </a:cubicBezTo>
                      <a:close/>
                      <a:moveTo>
                        <a:pt x="604152" y="15808"/>
                      </a:moveTo>
                      <a:cubicBezTo>
                        <a:pt x="566827" y="15808"/>
                        <a:pt x="529503" y="24444"/>
                        <a:pt x="501026" y="41718"/>
                      </a:cubicBezTo>
                      <a:lnTo>
                        <a:pt x="88533" y="291918"/>
                      </a:lnTo>
                      <a:cubicBezTo>
                        <a:pt x="74294" y="300554"/>
                        <a:pt x="63615" y="310532"/>
                        <a:pt x="56495" y="321181"/>
                      </a:cubicBezTo>
                      <a:lnTo>
                        <a:pt x="46849" y="351253"/>
                      </a:lnTo>
                      <a:lnTo>
                        <a:pt x="66056" y="343892"/>
                      </a:lnTo>
                      <a:cubicBezTo>
                        <a:pt x="89134" y="335934"/>
                        <a:pt x="121353" y="326206"/>
                        <a:pt x="157246" y="316595"/>
                      </a:cubicBezTo>
                      <a:cubicBezTo>
                        <a:pt x="229032" y="297374"/>
                        <a:pt x="288326" y="285900"/>
                        <a:pt x="289683" y="290967"/>
                      </a:cubicBezTo>
                      <a:cubicBezTo>
                        <a:pt x="291039" y="296034"/>
                        <a:pt x="233946" y="315724"/>
                        <a:pt x="162160" y="334946"/>
                      </a:cubicBezTo>
                      <a:cubicBezTo>
                        <a:pt x="126267" y="344556"/>
                        <a:pt x="93497" y="352230"/>
                        <a:pt x="69531" y="356868"/>
                      </a:cubicBezTo>
                      <a:lnTo>
                        <a:pt x="43151" y="361052"/>
                      </a:lnTo>
                      <a:lnTo>
                        <a:pt x="48376" y="376996"/>
                      </a:lnTo>
                      <a:lnTo>
                        <a:pt x="54921" y="382849"/>
                      </a:lnTo>
                      <a:lnTo>
                        <a:pt x="56495" y="387757"/>
                      </a:lnTo>
                      <a:cubicBezTo>
                        <a:pt x="63615" y="398406"/>
                        <a:pt x="74294" y="408384"/>
                        <a:pt x="88533" y="417021"/>
                      </a:cubicBezTo>
                      <a:lnTo>
                        <a:pt x="536249" y="688585"/>
                      </a:lnTo>
                      <a:lnTo>
                        <a:pt x="542454" y="690588"/>
                      </a:lnTo>
                      <a:lnTo>
                        <a:pt x="564824" y="704156"/>
                      </a:lnTo>
                      <a:cubicBezTo>
                        <a:pt x="593302" y="721429"/>
                        <a:pt x="630626" y="730066"/>
                        <a:pt x="667950" y="730066"/>
                      </a:cubicBezTo>
                      <a:lnTo>
                        <a:pt x="687167" y="727797"/>
                      </a:lnTo>
                      <a:lnTo>
                        <a:pt x="683835" y="720631"/>
                      </a:lnTo>
                      <a:cubicBezTo>
                        <a:pt x="683835" y="712847"/>
                        <a:pt x="690919" y="706536"/>
                        <a:pt x="699657" y="706536"/>
                      </a:cubicBezTo>
                      <a:cubicBezTo>
                        <a:pt x="708395" y="706536"/>
                        <a:pt x="715479" y="712847"/>
                        <a:pt x="715479" y="720631"/>
                      </a:cubicBezTo>
                      <a:lnTo>
                        <a:pt x="713597" y="724678"/>
                      </a:lnTo>
                      <a:lnTo>
                        <a:pt x="722831" y="723588"/>
                      </a:lnTo>
                      <a:cubicBezTo>
                        <a:pt x="740387" y="719270"/>
                        <a:pt x="756837" y="712793"/>
                        <a:pt x="771076" y="704156"/>
                      </a:cubicBezTo>
                      <a:lnTo>
                        <a:pt x="1183569" y="453956"/>
                      </a:lnTo>
                      <a:lnTo>
                        <a:pt x="1198651" y="440180"/>
                      </a:lnTo>
                      <a:lnTo>
                        <a:pt x="1188089" y="442479"/>
                      </a:lnTo>
                      <a:cubicBezTo>
                        <a:pt x="1164065" y="442479"/>
                        <a:pt x="1144589" y="432244"/>
                        <a:pt x="1144589" y="419619"/>
                      </a:cubicBezTo>
                      <a:cubicBezTo>
                        <a:pt x="1144589" y="413307"/>
                        <a:pt x="1149458" y="407592"/>
                        <a:pt x="1157330" y="403455"/>
                      </a:cubicBezTo>
                      <a:lnTo>
                        <a:pt x="1168452" y="401034"/>
                      </a:lnTo>
                      <a:lnTo>
                        <a:pt x="1161327" y="391995"/>
                      </a:lnTo>
                      <a:cubicBezTo>
                        <a:pt x="1161327" y="379370"/>
                        <a:pt x="1180803" y="369135"/>
                        <a:pt x="1204827" y="369135"/>
                      </a:cubicBezTo>
                      <a:lnTo>
                        <a:pt x="1225659" y="373670"/>
                      </a:lnTo>
                      <a:lnTo>
                        <a:pt x="1218490" y="367107"/>
                      </a:lnTo>
                      <a:lnTo>
                        <a:pt x="1215606" y="358117"/>
                      </a:lnTo>
                      <a:cubicBezTo>
                        <a:pt x="1208486" y="347468"/>
                        <a:pt x="1197807" y="337490"/>
                        <a:pt x="1183569" y="328853"/>
                      </a:cubicBezTo>
                      <a:lnTo>
                        <a:pt x="735852" y="57289"/>
                      </a:lnTo>
                      <a:lnTo>
                        <a:pt x="727207" y="53807"/>
                      </a:lnTo>
                      <a:lnTo>
                        <a:pt x="707277" y="41718"/>
                      </a:lnTo>
                      <a:cubicBezTo>
                        <a:pt x="678800" y="24444"/>
                        <a:pt x="641476" y="15808"/>
                        <a:pt x="604152" y="15808"/>
                      </a:cubicBezTo>
                      <a:close/>
                      <a:moveTo>
                        <a:pt x="616429" y="0"/>
                      </a:moveTo>
                      <a:cubicBezTo>
                        <a:pt x="657637" y="0"/>
                        <a:pt x="698845" y="9535"/>
                        <a:pt x="730285" y="28606"/>
                      </a:cubicBezTo>
                      <a:lnTo>
                        <a:pt x="1224585" y="328426"/>
                      </a:lnTo>
                      <a:cubicBezTo>
                        <a:pt x="1240305" y="337962"/>
                        <a:pt x="1252096" y="348978"/>
                        <a:pt x="1259956" y="360735"/>
                      </a:cubicBezTo>
                      <a:lnTo>
                        <a:pt x="1271327" y="396180"/>
                      </a:lnTo>
                      <a:lnTo>
                        <a:pt x="1271745" y="396180"/>
                      </a:lnTo>
                      <a:lnTo>
                        <a:pt x="1271745" y="397485"/>
                      </a:lnTo>
                      <a:lnTo>
                        <a:pt x="1271746" y="397487"/>
                      </a:lnTo>
                      <a:lnTo>
                        <a:pt x="1271745" y="397489"/>
                      </a:lnTo>
                      <a:lnTo>
                        <a:pt x="1271745" y="1004100"/>
                      </a:lnTo>
                      <a:lnTo>
                        <a:pt x="1271746" y="1004102"/>
                      </a:lnTo>
                      <a:lnTo>
                        <a:pt x="1271745" y="1004104"/>
                      </a:lnTo>
                      <a:lnTo>
                        <a:pt x="1271745" y="1011235"/>
                      </a:lnTo>
                      <a:lnTo>
                        <a:pt x="1269457" y="1011235"/>
                      </a:lnTo>
                      <a:lnTo>
                        <a:pt x="1259956" y="1040854"/>
                      </a:lnTo>
                      <a:cubicBezTo>
                        <a:pt x="1252096" y="1052610"/>
                        <a:pt x="1240305" y="1063627"/>
                        <a:pt x="1224585" y="1073162"/>
                      </a:cubicBezTo>
                      <a:lnTo>
                        <a:pt x="769173" y="1349395"/>
                      </a:lnTo>
                      <a:cubicBezTo>
                        <a:pt x="706292" y="1387536"/>
                        <a:pt x="604342" y="1387536"/>
                        <a:pt x="541461" y="1349395"/>
                      </a:cubicBezTo>
                      <a:lnTo>
                        <a:pt x="47161" y="1049574"/>
                      </a:lnTo>
                      <a:cubicBezTo>
                        <a:pt x="31441" y="1040039"/>
                        <a:pt x="19651" y="1029023"/>
                        <a:pt x="11790" y="1017266"/>
                      </a:cubicBezTo>
                      <a:lnTo>
                        <a:pt x="4564" y="994739"/>
                      </a:lnTo>
                      <a:lnTo>
                        <a:pt x="1" y="994739"/>
                      </a:lnTo>
                      <a:lnTo>
                        <a:pt x="1" y="980516"/>
                      </a:lnTo>
                      <a:lnTo>
                        <a:pt x="0" y="980514"/>
                      </a:lnTo>
                      <a:lnTo>
                        <a:pt x="1" y="980512"/>
                      </a:lnTo>
                      <a:lnTo>
                        <a:pt x="1" y="379684"/>
                      </a:lnTo>
                      <a:lnTo>
                        <a:pt x="1856" y="379684"/>
                      </a:lnTo>
                      <a:lnTo>
                        <a:pt x="0" y="373899"/>
                      </a:lnTo>
                      <a:cubicBezTo>
                        <a:pt x="0" y="348904"/>
                        <a:pt x="15720" y="323909"/>
                        <a:pt x="47161" y="304839"/>
                      </a:cubicBezTo>
                      <a:lnTo>
                        <a:pt x="502573" y="28606"/>
                      </a:lnTo>
                      <a:cubicBezTo>
                        <a:pt x="534013" y="9535"/>
                        <a:pt x="575221" y="0"/>
                        <a:pt x="61642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75000"/>
                      </a:srgbClr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AC804FA5-2885-4708-B947-5F5B96459099}"/>
              </a:ext>
            </a:extLst>
          </p:cNvPr>
          <p:cNvGrpSpPr/>
          <p:nvPr/>
        </p:nvGrpSpPr>
        <p:grpSpPr>
          <a:xfrm>
            <a:off x="3692090" y="1480545"/>
            <a:ext cx="2562286" cy="1536699"/>
            <a:chOff x="3025449" y="4509344"/>
            <a:chExt cx="2562286" cy="1536699"/>
          </a:xfrm>
        </p:grpSpPr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99D47C92-24B3-4AE6-A257-2966BD29A9F6}"/>
                </a:ext>
              </a:extLst>
            </p:cNvPr>
            <p:cNvGrpSpPr/>
            <p:nvPr/>
          </p:nvGrpSpPr>
          <p:grpSpPr>
            <a:xfrm>
              <a:off x="3025449" y="4509344"/>
              <a:ext cx="2562286" cy="1536699"/>
              <a:chOff x="746064" y="1894185"/>
              <a:chExt cx="2562286" cy="1536699"/>
            </a:xfrm>
          </p:grpSpPr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625C2A97-66DF-4046-91D1-077725D357DA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3557E47F-7596-45AC-8861-38117A58C452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7FE8803D-AA42-4813-A96F-9BFFE4A6F93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3B501830-A9F1-4CE2-A3A9-2290057B8FF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D3B54BFE-CF50-4C77-BAEE-B71F1C4CCD1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C4B87644-EA3B-4630-A175-1ABE486768D3}"/>
                </a:ext>
              </a:extLst>
            </p:cNvPr>
            <p:cNvGrpSpPr/>
            <p:nvPr/>
          </p:nvGrpSpPr>
          <p:grpSpPr>
            <a:xfrm>
              <a:off x="3969497" y="4640938"/>
              <a:ext cx="1525332" cy="1012992"/>
              <a:chOff x="4220335" y="5145792"/>
              <a:chExt cx="1525332" cy="1012992"/>
            </a:xfrm>
          </p:grpSpPr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CF855E80-604E-4E0C-AA5C-1EE207DE4A0D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3C37CEB9-2129-4069-8056-9FAB436A4472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47" name="台形 446">
                    <a:extLst>
                      <a:ext uri="{FF2B5EF4-FFF2-40B4-BE49-F238E27FC236}">
                        <a16:creationId xmlns:a16="http://schemas.microsoft.com/office/drawing/2014/main" id="{AE4FED7E-1CEA-4A50-9ABD-052CBEDFC24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48" name="楕円 413">
                    <a:extLst>
                      <a:ext uri="{FF2B5EF4-FFF2-40B4-BE49-F238E27FC236}">
                        <a16:creationId xmlns:a16="http://schemas.microsoft.com/office/drawing/2014/main" id="{98BD8A4D-EF55-401B-95B4-A1A5CCEA673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B5933826-B7E1-46CC-BDE2-96125B0586BD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0" name="台形 449">
                    <a:extLst>
                      <a:ext uri="{FF2B5EF4-FFF2-40B4-BE49-F238E27FC236}">
                        <a16:creationId xmlns:a16="http://schemas.microsoft.com/office/drawing/2014/main" id="{60906657-6F6B-48B1-A509-AACA042FA5E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1" name="楕円 413">
                    <a:extLst>
                      <a:ext uri="{FF2B5EF4-FFF2-40B4-BE49-F238E27FC236}">
                        <a16:creationId xmlns:a16="http://schemas.microsoft.com/office/drawing/2014/main" id="{36427C6D-6CBD-412F-BD05-8F73A5476F05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A3CBE488-342B-4BD3-9753-DDD5DD72C1C7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69DD5B55-9D18-47AA-A1F7-68F4433A64BB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41" name="台形 440">
                    <a:extLst>
                      <a:ext uri="{FF2B5EF4-FFF2-40B4-BE49-F238E27FC236}">
                        <a16:creationId xmlns:a16="http://schemas.microsoft.com/office/drawing/2014/main" id="{41FE41E5-D639-4FDE-AFD3-5CCD9F6778C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42" name="楕円 413">
                    <a:extLst>
                      <a:ext uri="{FF2B5EF4-FFF2-40B4-BE49-F238E27FC236}">
                        <a16:creationId xmlns:a16="http://schemas.microsoft.com/office/drawing/2014/main" id="{2B4EF559-11DE-4EA0-98F1-41437EC372B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E4D59E13-29FA-43E7-B8CC-4A000AB11A4D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44" name="台形 443">
                    <a:extLst>
                      <a:ext uri="{FF2B5EF4-FFF2-40B4-BE49-F238E27FC236}">
                        <a16:creationId xmlns:a16="http://schemas.microsoft.com/office/drawing/2014/main" id="{7DD93004-B5D8-4FF3-925B-6745C99D3192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45" name="楕円 413">
                    <a:extLst>
                      <a:ext uri="{FF2B5EF4-FFF2-40B4-BE49-F238E27FC236}">
                        <a16:creationId xmlns:a16="http://schemas.microsoft.com/office/drawing/2014/main" id="{6CF55A5B-2FE3-433F-87ED-4E35A56D600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44FA6377-8D8F-4AC2-A311-4643B0A58723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0D6B0957-A45D-4CEE-B68D-8B968ADC6D02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C0F14A75-C7B5-4EAA-8C46-2A7559B73813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33" name="台形 432">
                    <a:extLst>
                      <a:ext uri="{FF2B5EF4-FFF2-40B4-BE49-F238E27FC236}">
                        <a16:creationId xmlns:a16="http://schemas.microsoft.com/office/drawing/2014/main" id="{6FAD5E87-DCBE-4E19-B255-0708AA7B4E3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4" name="楕円 413">
                    <a:extLst>
                      <a:ext uri="{FF2B5EF4-FFF2-40B4-BE49-F238E27FC236}">
                        <a16:creationId xmlns:a16="http://schemas.microsoft.com/office/drawing/2014/main" id="{B301E530-EE3E-4890-B9A9-6F6159D9BA6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5B38C3AA-E9C7-448F-96F0-C77403D01061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6" name="台形 435">
                    <a:extLst>
                      <a:ext uri="{FF2B5EF4-FFF2-40B4-BE49-F238E27FC236}">
                        <a16:creationId xmlns:a16="http://schemas.microsoft.com/office/drawing/2014/main" id="{2512D267-ED8E-4D7F-9182-E841E760E3E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7" name="楕円 413">
                    <a:extLst>
                      <a:ext uri="{FF2B5EF4-FFF2-40B4-BE49-F238E27FC236}">
                        <a16:creationId xmlns:a16="http://schemas.microsoft.com/office/drawing/2014/main" id="{5B51DB9C-84BF-4DCA-85EF-3A508ABEC9A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E4DF6549-9A83-4884-866F-9ABCB18C1F69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210DB2A4-3DE8-491B-8061-0F3BC37419A6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27" name="台形 426">
                    <a:extLst>
                      <a:ext uri="{FF2B5EF4-FFF2-40B4-BE49-F238E27FC236}">
                        <a16:creationId xmlns:a16="http://schemas.microsoft.com/office/drawing/2014/main" id="{234EFEEF-B57C-4492-B003-4ADB921EFB3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8" name="楕円 413">
                    <a:extLst>
                      <a:ext uri="{FF2B5EF4-FFF2-40B4-BE49-F238E27FC236}">
                        <a16:creationId xmlns:a16="http://schemas.microsoft.com/office/drawing/2014/main" id="{EC99048C-5E57-4E8A-80DB-DFFF135FB20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47764FF3-30E6-4927-8A5F-663EAD376E28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0" name="台形 429">
                    <a:extLst>
                      <a:ext uri="{FF2B5EF4-FFF2-40B4-BE49-F238E27FC236}">
                        <a16:creationId xmlns:a16="http://schemas.microsoft.com/office/drawing/2014/main" id="{2127257D-D23E-4A88-A5A3-5EF19D4CE11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1" name="楕円 413">
                    <a:extLst>
                      <a:ext uri="{FF2B5EF4-FFF2-40B4-BE49-F238E27FC236}">
                        <a16:creationId xmlns:a16="http://schemas.microsoft.com/office/drawing/2014/main" id="{83D5F4B6-7F2F-4203-BF94-8F9C1A0B771B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25305443-F3E5-4E29-B816-D695B3320F07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67693893-B207-4EC3-A616-AC975916160D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226DC96F-52A4-445B-BE60-60378122DDB0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19" name="台形 418">
                    <a:extLst>
                      <a:ext uri="{FF2B5EF4-FFF2-40B4-BE49-F238E27FC236}">
                        <a16:creationId xmlns:a16="http://schemas.microsoft.com/office/drawing/2014/main" id="{6A56679E-08E1-437C-BD11-FEF4A4D8683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0" name="楕円 413">
                    <a:extLst>
                      <a:ext uri="{FF2B5EF4-FFF2-40B4-BE49-F238E27FC236}">
                        <a16:creationId xmlns:a16="http://schemas.microsoft.com/office/drawing/2014/main" id="{B28718FB-2112-43D9-A972-A9E2D2E7680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84393709-7B64-427E-9666-5D1E7A3E118E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2" name="台形 421">
                    <a:extLst>
                      <a:ext uri="{FF2B5EF4-FFF2-40B4-BE49-F238E27FC236}">
                        <a16:creationId xmlns:a16="http://schemas.microsoft.com/office/drawing/2014/main" id="{A7BD17D9-BF7E-461E-AE40-27BF985F114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3" name="楕円 413">
                    <a:extLst>
                      <a:ext uri="{FF2B5EF4-FFF2-40B4-BE49-F238E27FC236}">
                        <a16:creationId xmlns:a16="http://schemas.microsoft.com/office/drawing/2014/main" id="{D81C0E44-E62C-4135-BDEE-53302DEC6CDD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C9E81DB0-9382-4B2A-A7BC-73EA72395909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C50737ED-C059-43DC-94C9-3C6A4048A7E3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13" name="台形 412">
                    <a:extLst>
                      <a:ext uri="{FF2B5EF4-FFF2-40B4-BE49-F238E27FC236}">
                        <a16:creationId xmlns:a16="http://schemas.microsoft.com/office/drawing/2014/main" id="{1DB2D0E8-7D46-4F98-B161-FD3E3688C235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4" name="楕円 413">
                    <a:extLst>
                      <a:ext uri="{FF2B5EF4-FFF2-40B4-BE49-F238E27FC236}">
                        <a16:creationId xmlns:a16="http://schemas.microsoft.com/office/drawing/2014/main" id="{683081D1-7B58-4BAA-A8D2-BAE90278164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465A3BC0-68D2-4BA2-B351-DD521B009EA3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6" name="台形 415">
                    <a:extLst>
                      <a:ext uri="{FF2B5EF4-FFF2-40B4-BE49-F238E27FC236}">
                        <a16:creationId xmlns:a16="http://schemas.microsoft.com/office/drawing/2014/main" id="{5B16D967-2178-4D15-ACA6-9F179F98447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7" name="楕円 413">
                    <a:extLst>
                      <a:ext uri="{FF2B5EF4-FFF2-40B4-BE49-F238E27FC236}">
                        <a16:creationId xmlns:a16="http://schemas.microsoft.com/office/drawing/2014/main" id="{8804656F-726C-4974-89C3-8CFB854486E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BAF3308D-7AAA-449E-A58E-AA6F68043AF0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287108D5-4212-42A7-A78E-A4DE586EDE1F}"/>
                </a:ext>
              </a:extLst>
            </p:cNvPr>
            <p:cNvGrpSpPr/>
            <p:nvPr/>
          </p:nvGrpSpPr>
          <p:grpSpPr>
            <a:xfrm>
              <a:off x="3178922" y="4650463"/>
              <a:ext cx="1525332" cy="1012992"/>
              <a:chOff x="4220335" y="5145792"/>
              <a:chExt cx="1525332" cy="1012992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5966970B-3739-4256-A6D6-CED4107C943E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4FA6ECFC-CD3F-4BE1-A5D4-2EA156F2A264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02" name="台形 401">
                    <a:extLst>
                      <a:ext uri="{FF2B5EF4-FFF2-40B4-BE49-F238E27FC236}">
                        <a16:creationId xmlns:a16="http://schemas.microsoft.com/office/drawing/2014/main" id="{7D44D752-3230-4844-AD45-CFCFA194C98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3" name="楕円 413">
                    <a:extLst>
                      <a:ext uri="{FF2B5EF4-FFF2-40B4-BE49-F238E27FC236}">
                        <a16:creationId xmlns:a16="http://schemas.microsoft.com/office/drawing/2014/main" id="{07ECBF89-F4C6-43DD-B64C-53965EE05E7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6C9D9174-6F66-4D69-80E0-50B6B0BDF6C8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5" name="台形 404">
                    <a:extLst>
                      <a:ext uri="{FF2B5EF4-FFF2-40B4-BE49-F238E27FC236}">
                        <a16:creationId xmlns:a16="http://schemas.microsoft.com/office/drawing/2014/main" id="{34F2AA23-2AE3-4642-8BB3-44F7DF33674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6" name="楕円 413">
                    <a:extLst>
                      <a:ext uri="{FF2B5EF4-FFF2-40B4-BE49-F238E27FC236}">
                        <a16:creationId xmlns:a16="http://schemas.microsoft.com/office/drawing/2014/main" id="{B9CFE504-F566-468E-8AE5-BA2E16703DFF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B541548F-4A13-4C43-8333-F7733DC32258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72DE6C16-8DEB-4283-B0A4-3FD172A8618B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96" name="台形 395">
                    <a:extLst>
                      <a:ext uri="{FF2B5EF4-FFF2-40B4-BE49-F238E27FC236}">
                        <a16:creationId xmlns:a16="http://schemas.microsoft.com/office/drawing/2014/main" id="{BC25B8F1-89EF-4855-9828-9E4D12DAEC9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7" name="楕円 413">
                    <a:extLst>
                      <a:ext uri="{FF2B5EF4-FFF2-40B4-BE49-F238E27FC236}">
                        <a16:creationId xmlns:a16="http://schemas.microsoft.com/office/drawing/2014/main" id="{FFE3A5E9-1F3B-465F-9117-CF0FE7E5554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BBFBB822-D145-4819-B678-A72F89D2A85A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9" name="台形 398">
                    <a:extLst>
                      <a:ext uri="{FF2B5EF4-FFF2-40B4-BE49-F238E27FC236}">
                        <a16:creationId xmlns:a16="http://schemas.microsoft.com/office/drawing/2014/main" id="{6C568D7E-077B-4EDF-9494-3B27F2706B8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0" name="楕円 413">
                    <a:extLst>
                      <a:ext uri="{FF2B5EF4-FFF2-40B4-BE49-F238E27FC236}">
                        <a16:creationId xmlns:a16="http://schemas.microsoft.com/office/drawing/2014/main" id="{F4604444-9816-44CA-A7BB-22F2D7F2AED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A9129655-61CF-4101-825A-FB9BFD5E1B94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E575B138-E3C9-4D2D-8A2A-508E2E38D8EE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DA0BD48C-260A-4303-812C-F058DE15F952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88" name="台形 387">
                    <a:extLst>
                      <a:ext uri="{FF2B5EF4-FFF2-40B4-BE49-F238E27FC236}">
                        <a16:creationId xmlns:a16="http://schemas.microsoft.com/office/drawing/2014/main" id="{DAFCD52E-7AAB-4728-8303-61A813B3604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9" name="楕円 413">
                    <a:extLst>
                      <a:ext uri="{FF2B5EF4-FFF2-40B4-BE49-F238E27FC236}">
                        <a16:creationId xmlns:a16="http://schemas.microsoft.com/office/drawing/2014/main" id="{FE287541-E151-4D56-AF66-8B5191D47E9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00F24492-962F-4251-AAAD-D3B3B5607F23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1" name="台形 390">
                    <a:extLst>
                      <a:ext uri="{FF2B5EF4-FFF2-40B4-BE49-F238E27FC236}">
                        <a16:creationId xmlns:a16="http://schemas.microsoft.com/office/drawing/2014/main" id="{1DD1419B-0988-4DDD-9FFF-47C11988E13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2" name="楕円 413">
                    <a:extLst>
                      <a:ext uri="{FF2B5EF4-FFF2-40B4-BE49-F238E27FC236}">
                        <a16:creationId xmlns:a16="http://schemas.microsoft.com/office/drawing/2014/main" id="{EAAFD3AC-F2BC-4447-8D14-731FF79BB63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88242BF8-7398-4E5B-90C4-2150476B7797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3E10AF89-09EF-46DB-93BB-1A0D2C910225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82" name="台形 381">
                    <a:extLst>
                      <a:ext uri="{FF2B5EF4-FFF2-40B4-BE49-F238E27FC236}">
                        <a16:creationId xmlns:a16="http://schemas.microsoft.com/office/drawing/2014/main" id="{528A2276-202A-447B-B7C5-B85429EC518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3" name="楕円 413">
                    <a:extLst>
                      <a:ext uri="{FF2B5EF4-FFF2-40B4-BE49-F238E27FC236}">
                        <a16:creationId xmlns:a16="http://schemas.microsoft.com/office/drawing/2014/main" id="{4E33138A-78A2-4511-9C97-72AC4CC9204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E89CA640-7FD8-4657-831C-D3EA24AFC251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5" name="台形 384">
                    <a:extLst>
                      <a:ext uri="{FF2B5EF4-FFF2-40B4-BE49-F238E27FC236}">
                        <a16:creationId xmlns:a16="http://schemas.microsoft.com/office/drawing/2014/main" id="{6153EB41-F7DB-45C3-85E8-491C96E9251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6" name="楕円 413">
                    <a:extLst>
                      <a:ext uri="{FF2B5EF4-FFF2-40B4-BE49-F238E27FC236}">
                        <a16:creationId xmlns:a16="http://schemas.microsoft.com/office/drawing/2014/main" id="{6E0A41FA-1063-4027-B9CD-E7F5788A627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74A42C39-A622-48E8-8B9F-717952A202EB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6EAE0616-0118-462F-9713-0EB7AD53E7FD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1E69E89A-A4C8-4912-9F78-486D8576AA4D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74" name="台形 373">
                    <a:extLst>
                      <a:ext uri="{FF2B5EF4-FFF2-40B4-BE49-F238E27FC236}">
                        <a16:creationId xmlns:a16="http://schemas.microsoft.com/office/drawing/2014/main" id="{2862FB8B-98E3-4267-9B17-032DC43BF5F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5" name="楕円 413">
                    <a:extLst>
                      <a:ext uri="{FF2B5EF4-FFF2-40B4-BE49-F238E27FC236}">
                        <a16:creationId xmlns:a16="http://schemas.microsoft.com/office/drawing/2014/main" id="{45FF4361-E9B1-49C6-A0BF-6F911FEE0AC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20142802-E1FE-4044-9A7B-BD9491724F3C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7" name="台形 376">
                    <a:extLst>
                      <a:ext uri="{FF2B5EF4-FFF2-40B4-BE49-F238E27FC236}">
                        <a16:creationId xmlns:a16="http://schemas.microsoft.com/office/drawing/2014/main" id="{48B8C1E2-5802-400A-9F28-8724F2D61D8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8" name="楕円 413">
                    <a:extLst>
                      <a:ext uri="{FF2B5EF4-FFF2-40B4-BE49-F238E27FC236}">
                        <a16:creationId xmlns:a16="http://schemas.microsoft.com/office/drawing/2014/main" id="{A43299DE-FCD8-40CE-8C00-345F916CBB1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36CF2B7C-9098-4949-AEB4-B0B2F9AF8D60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6CC70F59-E3FC-4E8A-B03C-6B10A5225CD5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68" name="台形 367">
                    <a:extLst>
                      <a:ext uri="{FF2B5EF4-FFF2-40B4-BE49-F238E27FC236}">
                        <a16:creationId xmlns:a16="http://schemas.microsoft.com/office/drawing/2014/main" id="{C79695C0-A156-423F-A8DB-64F61304CB7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9" name="楕円 413">
                    <a:extLst>
                      <a:ext uri="{FF2B5EF4-FFF2-40B4-BE49-F238E27FC236}">
                        <a16:creationId xmlns:a16="http://schemas.microsoft.com/office/drawing/2014/main" id="{5019BF81-CB8B-4C4C-A74B-6E62852AB0F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0F489969-7312-4FF7-8B19-156776DACF4E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1" name="台形 370">
                    <a:extLst>
                      <a:ext uri="{FF2B5EF4-FFF2-40B4-BE49-F238E27FC236}">
                        <a16:creationId xmlns:a16="http://schemas.microsoft.com/office/drawing/2014/main" id="{10B54824-8170-4BBA-A9F6-6AA2895FD38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2" name="楕円 413">
                    <a:extLst>
                      <a:ext uri="{FF2B5EF4-FFF2-40B4-BE49-F238E27FC236}">
                        <a16:creationId xmlns:a16="http://schemas.microsoft.com/office/drawing/2014/main" id="{81FF4E1D-656E-4F27-AA35-2E429D9E5D93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DA5D0098-0265-4DFB-BD98-9FE012716946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821CE037-1715-4E74-A212-BC4CECE78411}"/>
              </a:ext>
            </a:extLst>
          </p:cNvPr>
          <p:cNvGrpSpPr/>
          <p:nvPr/>
        </p:nvGrpSpPr>
        <p:grpSpPr>
          <a:xfrm>
            <a:off x="6646940" y="4001069"/>
            <a:ext cx="2562286" cy="2111295"/>
            <a:chOff x="3705020" y="4065342"/>
            <a:chExt cx="2562286" cy="2111295"/>
          </a:xfrm>
        </p:grpSpPr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E101D6CD-4D78-47ED-B660-EF3BA98D3645}"/>
                </a:ext>
              </a:extLst>
            </p:cNvPr>
            <p:cNvGrpSpPr/>
            <p:nvPr/>
          </p:nvGrpSpPr>
          <p:grpSpPr>
            <a:xfrm>
              <a:off x="3705020" y="4639938"/>
              <a:ext cx="2562286" cy="1536699"/>
              <a:chOff x="746064" y="1894185"/>
              <a:chExt cx="2562286" cy="1536699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AB3087D1-70F6-421F-A4DD-94B9F500CDEE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6B3FDA34-B548-4F1D-BCCF-C5C91B9F8E8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BB4CB3FF-7E39-4952-9544-CDE0673D809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991DBFFD-BE9E-4916-B1AD-A4D8F04A63C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10D31608-94F0-44C2-9D8B-4566CADCB4D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8B918E67-08AD-44EE-B24D-3A47202FAABD}"/>
                </a:ext>
              </a:extLst>
            </p:cNvPr>
            <p:cNvGrpSpPr/>
            <p:nvPr/>
          </p:nvGrpSpPr>
          <p:grpSpPr>
            <a:xfrm>
              <a:off x="4063571" y="4065342"/>
              <a:ext cx="1835034" cy="1832546"/>
              <a:chOff x="8040717" y="4778800"/>
              <a:chExt cx="1361437" cy="1359591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BD0282AD-0DA5-4D6D-A987-25791F54D485}"/>
                  </a:ext>
                </a:extLst>
              </p:cNvPr>
              <p:cNvGrpSpPr/>
              <p:nvPr/>
            </p:nvGrpSpPr>
            <p:grpSpPr>
              <a:xfrm rot="41750">
                <a:off x="8414161" y="477880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486" name="楕円 27">
                  <a:extLst>
                    <a:ext uri="{FF2B5EF4-FFF2-40B4-BE49-F238E27FC236}">
                      <a16:creationId xmlns:a16="http://schemas.microsoft.com/office/drawing/2014/main" id="{BB9073EA-28DF-4D9A-9050-73DB3E12D82B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7" name="楕円 27">
                  <a:extLst>
                    <a:ext uri="{FF2B5EF4-FFF2-40B4-BE49-F238E27FC236}">
                      <a16:creationId xmlns:a16="http://schemas.microsoft.com/office/drawing/2014/main" id="{A638C8D2-8C48-4DC6-9E91-0959B9E38C80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8" name="楕円 27">
                  <a:extLst>
                    <a:ext uri="{FF2B5EF4-FFF2-40B4-BE49-F238E27FC236}">
                      <a16:creationId xmlns:a16="http://schemas.microsoft.com/office/drawing/2014/main" id="{5B978A0A-5FC1-4F1A-B415-A97DBFA667EA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9" name="楕円 488">
                  <a:extLst>
                    <a:ext uri="{FF2B5EF4-FFF2-40B4-BE49-F238E27FC236}">
                      <a16:creationId xmlns:a16="http://schemas.microsoft.com/office/drawing/2014/main" id="{1BB81486-B3ED-4F7A-B8C6-C6E7E302ED59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0" name="楕円 27">
                  <a:extLst>
                    <a:ext uri="{FF2B5EF4-FFF2-40B4-BE49-F238E27FC236}">
                      <a16:creationId xmlns:a16="http://schemas.microsoft.com/office/drawing/2014/main" id="{D6BC00FA-113C-4847-AD5B-892DC4479836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1" name="楕円 27">
                  <a:extLst>
                    <a:ext uri="{FF2B5EF4-FFF2-40B4-BE49-F238E27FC236}">
                      <a16:creationId xmlns:a16="http://schemas.microsoft.com/office/drawing/2014/main" id="{AB3A4BA0-90E2-40FE-B583-B33D31135B41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2" name="楕円 27">
                  <a:extLst>
                    <a:ext uri="{FF2B5EF4-FFF2-40B4-BE49-F238E27FC236}">
                      <a16:creationId xmlns:a16="http://schemas.microsoft.com/office/drawing/2014/main" id="{39AFE0DD-A7A2-4A73-8042-D5F731C481E9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E083AD7F-55B5-4BAC-B1D5-4D76457637B3}"/>
                  </a:ext>
                </a:extLst>
              </p:cNvPr>
              <p:cNvGrpSpPr/>
              <p:nvPr/>
            </p:nvGrpSpPr>
            <p:grpSpPr>
              <a:xfrm rot="41750">
                <a:off x="8816695" y="5129284"/>
                <a:ext cx="585459" cy="825801"/>
                <a:chOff x="2264369" y="4394563"/>
                <a:chExt cx="1245148" cy="1599722"/>
              </a:xfrm>
            </p:grpSpPr>
            <p:sp>
              <p:nvSpPr>
                <p:cNvPr id="479" name="楕円 27">
                  <a:extLst>
                    <a:ext uri="{FF2B5EF4-FFF2-40B4-BE49-F238E27FC236}">
                      <a16:creationId xmlns:a16="http://schemas.microsoft.com/office/drawing/2014/main" id="{165129F7-7907-4CCD-B785-D307604A4B4C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0" name="楕円 27">
                  <a:extLst>
                    <a:ext uri="{FF2B5EF4-FFF2-40B4-BE49-F238E27FC236}">
                      <a16:creationId xmlns:a16="http://schemas.microsoft.com/office/drawing/2014/main" id="{395A65DA-0303-4525-978B-A5C9507A0614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1" name="楕円 27">
                  <a:extLst>
                    <a:ext uri="{FF2B5EF4-FFF2-40B4-BE49-F238E27FC236}">
                      <a16:creationId xmlns:a16="http://schemas.microsoft.com/office/drawing/2014/main" id="{1691957C-0279-4B60-BDE3-EA6A3E5EAF70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2" name="楕円 481">
                  <a:extLst>
                    <a:ext uri="{FF2B5EF4-FFF2-40B4-BE49-F238E27FC236}">
                      <a16:creationId xmlns:a16="http://schemas.microsoft.com/office/drawing/2014/main" id="{E15063AF-FFC1-49C4-9894-8A4FC682B4D8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3" name="楕円 27">
                  <a:extLst>
                    <a:ext uri="{FF2B5EF4-FFF2-40B4-BE49-F238E27FC236}">
                      <a16:creationId xmlns:a16="http://schemas.microsoft.com/office/drawing/2014/main" id="{517432F0-FC6F-4540-A5AE-A02918D3F9FD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4" name="楕円 27">
                  <a:extLst>
                    <a:ext uri="{FF2B5EF4-FFF2-40B4-BE49-F238E27FC236}">
                      <a16:creationId xmlns:a16="http://schemas.microsoft.com/office/drawing/2014/main" id="{C015687E-1A1C-4CF8-AE8F-D3B496C6FB89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5" name="楕円 27">
                  <a:extLst>
                    <a:ext uri="{FF2B5EF4-FFF2-40B4-BE49-F238E27FC236}">
                      <a16:creationId xmlns:a16="http://schemas.microsoft.com/office/drawing/2014/main" id="{64B1C0B4-98CB-4759-9536-A6CC064BBBE3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4967D68A-3A49-4DD9-90B3-C44C258640C9}"/>
                  </a:ext>
                </a:extLst>
              </p:cNvPr>
              <p:cNvGrpSpPr/>
              <p:nvPr/>
            </p:nvGrpSpPr>
            <p:grpSpPr>
              <a:xfrm rot="41750">
                <a:off x="8040717" y="5124583"/>
                <a:ext cx="585459" cy="825801"/>
                <a:chOff x="2264369" y="4394563"/>
                <a:chExt cx="1245148" cy="1599722"/>
              </a:xfrm>
            </p:grpSpPr>
            <p:sp>
              <p:nvSpPr>
                <p:cNvPr id="472" name="楕円 27">
                  <a:extLst>
                    <a:ext uri="{FF2B5EF4-FFF2-40B4-BE49-F238E27FC236}">
                      <a16:creationId xmlns:a16="http://schemas.microsoft.com/office/drawing/2014/main" id="{5FE298E3-434F-42C6-BCFD-11D3268BC461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3" name="楕円 27">
                  <a:extLst>
                    <a:ext uri="{FF2B5EF4-FFF2-40B4-BE49-F238E27FC236}">
                      <a16:creationId xmlns:a16="http://schemas.microsoft.com/office/drawing/2014/main" id="{7A06F655-D4C7-48CA-B4BD-B79C56E72194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4" name="楕円 27">
                  <a:extLst>
                    <a:ext uri="{FF2B5EF4-FFF2-40B4-BE49-F238E27FC236}">
                      <a16:creationId xmlns:a16="http://schemas.microsoft.com/office/drawing/2014/main" id="{AB14440B-B979-4A7F-A6B8-DDDE7A28372C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03E52B00-868B-4B01-A6E1-19F45A004B8C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6" name="楕円 27">
                  <a:extLst>
                    <a:ext uri="{FF2B5EF4-FFF2-40B4-BE49-F238E27FC236}">
                      <a16:creationId xmlns:a16="http://schemas.microsoft.com/office/drawing/2014/main" id="{9D3AD287-4B1E-4BC3-A085-3C8A472BED5A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7" name="楕円 27">
                  <a:extLst>
                    <a:ext uri="{FF2B5EF4-FFF2-40B4-BE49-F238E27FC236}">
                      <a16:creationId xmlns:a16="http://schemas.microsoft.com/office/drawing/2014/main" id="{BB772EE8-5E19-4B63-9555-4E0378EC0DD2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8" name="楕円 27">
                  <a:extLst>
                    <a:ext uri="{FF2B5EF4-FFF2-40B4-BE49-F238E27FC236}">
                      <a16:creationId xmlns:a16="http://schemas.microsoft.com/office/drawing/2014/main" id="{97F2D6E1-25B8-4144-8933-21FDC71271F7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98F52ECD-711C-424D-B8F5-32E20DFF85C6}"/>
                  </a:ext>
                </a:extLst>
              </p:cNvPr>
              <p:cNvGrpSpPr/>
              <p:nvPr/>
            </p:nvGrpSpPr>
            <p:grpSpPr>
              <a:xfrm rot="41750">
                <a:off x="8450915" y="531259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465" name="楕円 27">
                  <a:extLst>
                    <a:ext uri="{FF2B5EF4-FFF2-40B4-BE49-F238E27FC236}">
                      <a16:creationId xmlns:a16="http://schemas.microsoft.com/office/drawing/2014/main" id="{53516A1E-AF6B-4158-B31D-B529EDD52472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6" name="楕円 27">
                  <a:extLst>
                    <a:ext uri="{FF2B5EF4-FFF2-40B4-BE49-F238E27FC236}">
                      <a16:creationId xmlns:a16="http://schemas.microsoft.com/office/drawing/2014/main" id="{179B46F3-7F37-4BDC-BCB6-3F56F7F37EEE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7" name="楕円 27">
                  <a:extLst>
                    <a:ext uri="{FF2B5EF4-FFF2-40B4-BE49-F238E27FC236}">
                      <a16:creationId xmlns:a16="http://schemas.microsoft.com/office/drawing/2014/main" id="{D183B9B6-9F0B-4C61-A434-ED16E6D289E8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2CF94EE2-D4A6-492A-87A8-B8ED2E4D4FEF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9" name="楕円 27">
                  <a:extLst>
                    <a:ext uri="{FF2B5EF4-FFF2-40B4-BE49-F238E27FC236}">
                      <a16:creationId xmlns:a16="http://schemas.microsoft.com/office/drawing/2014/main" id="{B5930F32-0B34-4E87-AD00-649B991E973E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0" name="楕円 27">
                  <a:extLst>
                    <a:ext uri="{FF2B5EF4-FFF2-40B4-BE49-F238E27FC236}">
                      <a16:creationId xmlns:a16="http://schemas.microsoft.com/office/drawing/2014/main" id="{C72F9AF0-66E8-46A9-BE33-908B383F8668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1" name="楕円 27">
                  <a:extLst>
                    <a:ext uri="{FF2B5EF4-FFF2-40B4-BE49-F238E27FC236}">
                      <a16:creationId xmlns:a16="http://schemas.microsoft.com/office/drawing/2014/main" id="{1CC0015E-3F4F-40C1-9B9F-74E6004894F0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5C5940D7-98ED-4F37-B595-00105F74C3E6}"/>
              </a:ext>
            </a:extLst>
          </p:cNvPr>
          <p:cNvGrpSpPr/>
          <p:nvPr/>
        </p:nvGrpSpPr>
        <p:grpSpPr>
          <a:xfrm>
            <a:off x="6619282" y="4001943"/>
            <a:ext cx="2562286" cy="2111295"/>
            <a:chOff x="3705020" y="4065342"/>
            <a:chExt cx="2562286" cy="2111295"/>
          </a:xfrm>
        </p:grpSpPr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80669177-EEBD-4BDA-B578-5D67A712BFD2}"/>
                </a:ext>
              </a:extLst>
            </p:cNvPr>
            <p:cNvGrpSpPr/>
            <p:nvPr/>
          </p:nvGrpSpPr>
          <p:grpSpPr>
            <a:xfrm>
              <a:off x="3705020" y="4639938"/>
              <a:ext cx="2562286" cy="1536699"/>
              <a:chOff x="746064" y="1894185"/>
              <a:chExt cx="2562286" cy="1536699"/>
            </a:xfrm>
          </p:grpSpPr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7E345CD0-45DC-4907-B684-FAD1A8EAD08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081945F5-0CF5-4C75-BF2E-498733EFBDC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0952FC19-4CEC-4EE5-8F16-99B98C8F145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C2E7FE13-6A18-4153-8557-F581B4D77B3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5C1D7401-0E3A-4F91-AFC8-C833169E11D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EF868B3C-DB0A-4A47-AAE6-38BEF22F40C3}"/>
                </a:ext>
              </a:extLst>
            </p:cNvPr>
            <p:cNvGrpSpPr/>
            <p:nvPr/>
          </p:nvGrpSpPr>
          <p:grpSpPr>
            <a:xfrm>
              <a:off x="4063571" y="4065342"/>
              <a:ext cx="1835034" cy="1832546"/>
              <a:chOff x="8040717" y="4778800"/>
              <a:chExt cx="1361437" cy="1359591"/>
            </a:xfrm>
          </p:grpSpPr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7A722E79-BE46-4F74-BA71-81992C5CBF71}"/>
                  </a:ext>
                </a:extLst>
              </p:cNvPr>
              <p:cNvGrpSpPr/>
              <p:nvPr/>
            </p:nvGrpSpPr>
            <p:grpSpPr>
              <a:xfrm rot="41750">
                <a:off x="8414161" y="477880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526" name="楕円 27">
                  <a:extLst>
                    <a:ext uri="{FF2B5EF4-FFF2-40B4-BE49-F238E27FC236}">
                      <a16:creationId xmlns:a16="http://schemas.microsoft.com/office/drawing/2014/main" id="{766EF7E8-6F24-4CB5-A69F-6830A9FCC16F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7" name="楕円 27">
                  <a:extLst>
                    <a:ext uri="{FF2B5EF4-FFF2-40B4-BE49-F238E27FC236}">
                      <a16:creationId xmlns:a16="http://schemas.microsoft.com/office/drawing/2014/main" id="{E45A2363-3FA8-4778-973A-899D14F6B4BE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8" name="楕円 27">
                  <a:extLst>
                    <a:ext uri="{FF2B5EF4-FFF2-40B4-BE49-F238E27FC236}">
                      <a16:creationId xmlns:a16="http://schemas.microsoft.com/office/drawing/2014/main" id="{4398B078-B3D3-4214-96F5-B23254693754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C8F9FDE6-EA38-4FA7-9CD4-41D8667ABBBF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0" name="楕円 27">
                  <a:extLst>
                    <a:ext uri="{FF2B5EF4-FFF2-40B4-BE49-F238E27FC236}">
                      <a16:creationId xmlns:a16="http://schemas.microsoft.com/office/drawing/2014/main" id="{A8DFFA59-4557-48BA-A6DA-B016F32A6D84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1" name="楕円 27">
                  <a:extLst>
                    <a:ext uri="{FF2B5EF4-FFF2-40B4-BE49-F238E27FC236}">
                      <a16:creationId xmlns:a16="http://schemas.microsoft.com/office/drawing/2014/main" id="{80506BD5-131A-4109-9C3C-103B34EE274F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2" name="楕円 27">
                  <a:extLst>
                    <a:ext uri="{FF2B5EF4-FFF2-40B4-BE49-F238E27FC236}">
                      <a16:creationId xmlns:a16="http://schemas.microsoft.com/office/drawing/2014/main" id="{DAFFC8C2-E8BF-49F0-BDF3-8049CF3C3200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83037AEC-25FA-48A0-80CD-2B5734584ED4}"/>
                  </a:ext>
                </a:extLst>
              </p:cNvPr>
              <p:cNvGrpSpPr/>
              <p:nvPr/>
            </p:nvGrpSpPr>
            <p:grpSpPr>
              <a:xfrm rot="41750">
                <a:off x="8816695" y="5129284"/>
                <a:ext cx="585459" cy="825801"/>
                <a:chOff x="2264369" y="4394563"/>
                <a:chExt cx="1245148" cy="1599722"/>
              </a:xfrm>
            </p:grpSpPr>
            <p:sp>
              <p:nvSpPr>
                <p:cNvPr id="519" name="楕円 27">
                  <a:extLst>
                    <a:ext uri="{FF2B5EF4-FFF2-40B4-BE49-F238E27FC236}">
                      <a16:creationId xmlns:a16="http://schemas.microsoft.com/office/drawing/2014/main" id="{E47C1783-EBB5-47D0-B5C5-04D282A2FF85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0" name="楕円 27">
                  <a:extLst>
                    <a:ext uri="{FF2B5EF4-FFF2-40B4-BE49-F238E27FC236}">
                      <a16:creationId xmlns:a16="http://schemas.microsoft.com/office/drawing/2014/main" id="{5463C6AA-97C1-4C6A-A0B1-08516E795EEA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1" name="楕円 27">
                  <a:extLst>
                    <a:ext uri="{FF2B5EF4-FFF2-40B4-BE49-F238E27FC236}">
                      <a16:creationId xmlns:a16="http://schemas.microsoft.com/office/drawing/2014/main" id="{2780D506-AD5B-4C2A-B2A6-60BF6CA311D4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8C93DD0E-F51F-4BD2-AAF0-8C6AE7CE7111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3" name="楕円 27">
                  <a:extLst>
                    <a:ext uri="{FF2B5EF4-FFF2-40B4-BE49-F238E27FC236}">
                      <a16:creationId xmlns:a16="http://schemas.microsoft.com/office/drawing/2014/main" id="{16C24468-2B3F-474D-A77F-370ACBB586DF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4" name="楕円 27">
                  <a:extLst>
                    <a:ext uri="{FF2B5EF4-FFF2-40B4-BE49-F238E27FC236}">
                      <a16:creationId xmlns:a16="http://schemas.microsoft.com/office/drawing/2014/main" id="{269FCADC-D762-4735-BB36-A14B976767FC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5" name="楕円 27">
                  <a:extLst>
                    <a:ext uri="{FF2B5EF4-FFF2-40B4-BE49-F238E27FC236}">
                      <a16:creationId xmlns:a16="http://schemas.microsoft.com/office/drawing/2014/main" id="{B6676141-1FEC-42B5-A2BF-E64E45952DFD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DC4AF461-164F-45E2-A2AD-AE1846996448}"/>
                  </a:ext>
                </a:extLst>
              </p:cNvPr>
              <p:cNvGrpSpPr/>
              <p:nvPr/>
            </p:nvGrpSpPr>
            <p:grpSpPr>
              <a:xfrm rot="41750">
                <a:off x="8040717" y="5124583"/>
                <a:ext cx="585459" cy="825801"/>
                <a:chOff x="2264369" y="4394563"/>
                <a:chExt cx="1245148" cy="1599722"/>
              </a:xfrm>
            </p:grpSpPr>
            <p:sp>
              <p:nvSpPr>
                <p:cNvPr id="512" name="楕円 27">
                  <a:extLst>
                    <a:ext uri="{FF2B5EF4-FFF2-40B4-BE49-F238E27FC236}">
                      <a16:creationId xmlns:a16="http://schemas.microsoft.com/office/drawing/2014/main" id="{44B41F03-0412-4414-8753-9C79FCC11CBD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3" name="楕円 27">
                  <a:extLst>
                    <a:ext uri="{FF2B5EF4-FFF2-40B4-BE49-F238E27FC236}">
                      <a16:creationId xmlns:a16="http://schemas.microsoft.com/office/drawing/2014/main" id="{D839BF3D-DDDA-4512-9795-1FCA027E506F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4" name="楕円 27">
                  <a:extLst>
                    <a:ext uri="{FF2B5EF4-FFF2-40B4-BE49-F238E27FC236}">
                      <a16:creationId xmlns:a16="http://schemas.microsoft.com/office/drawing/2014/main" id="{3556C972-119D-4EBA-9344-FA236B9A6E79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C531DE20-9676-490C-BCB6-8EF3993694A5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6" name="楕円 27">
                  <a:extLst>
                    <a:ext uri="{FF2B5EF4-FFF2-40B4-BE49-F238E27FC236}">
                      <a16:creationId xmlns:a16="http://schemas.microsoft.com/office/drawing/2014/main" id="{5E15EB66-3910-4584-9F6A-A6C877B2C44D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7" name="楕円 27">
                  <a:extLst>
                    <a:ext uri="{FF2B5EF4-FFF2-40B4-BE49-F238E27FC236}">
                      <a16:creationId xmlns:a16="http://schemas.microsoft.com/office/drawing/2014/main" id="{8FCE9DA9-61AD-45F0-8B0D-A029301AB037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8" name="楕円 27">
                  <a:extLst>
                    <a:ext uri="{FF2B5EF4-FFF2-40B4-BE49-F238E27FC236}">
                      <a16:creationId xmlns:a16="http://schemas.microsoft.com/office/drawing/2014/main" id="{104E50DC-2F23-40AC-AE18-C009E699E9AB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A1828431-3CED-4C38-9457-EE48A910E310}"/>
                  </a:ext>
                </a:extLst>
              </p:cNvPr>
              <p:cNvGrpSpPr/>
              <p:nvPr/>
            </p:nvGrpSpPr>
            <p:grpSpPr>
              <a:xfrm rot="41750">
                <a:off x="8450915" y="531259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505" name="楕円 27">
                  <a:extLst>
                    <a:ext uri="{FF2B5EF4-FFF2-40B4-BE49-F238E27FC236}">
                      <a16:creationId xmlns:a16="http://schemas.microsoft.com/office/drawing/2014/main" id="{053AD302-243C-43F9-8125-51F5A5AB81EA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6" name="楕円 27">
                  <a:extLst>
                    <a:ext uri="{FF2B5EF4-FFF2-40B4-BE49-F238E27FC236}">
                      <a16:creationId xmlns:a16="http://schemas.microsoft.com/office/drawing/2014/main" id="{033783C2-F994-48D3-81E1-EC7110EFC191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7" name="楕円 27">
                  <a:extLst>
                    <a:ext uri="{FF2B5EF4-FFF2-40B4-BE49-F238E27FC236}">
                      <a16:creationId xmlns:a16="http://schemas.microsoft.com/office/drawing/2014/main" id="{EB41F48E-AA61-49FD-9475-61272CDF1853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E07EC515-B526-4282-B8B8-339F6D7FFD59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9" name="楕円 27">
                  <a:extLst>
                    <a:ext uri="{FF2B5EF4-FFF2-40B4-BE49-F238E27FC236}">
                      <a16:creationId xmlns:a16="http://schemas.microsoft.com/office/drawing/2014/main" id="{35E5E89B-8087-47C1-BB27-81E300DDB517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0" name="楕円 27">
                  <a:extLst>
                    <a:ext uri="{FF2B5EF4-FFF2-40B4-BE49-F238E27FC236}">
                      <a16:creationId xmlns:a16="http://schemas.microsoft.com/office/drawing/2014/main" id="{F03FCF05-B325-4D49-8D54-C3183B385643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1" name="楕円 27">
                  <a:extLst>
                    <a:ext uri="{FF2B5EF4-FFF2-40B4-BE49-F238E27FC236}">
                      <a16:creationId xmlns:a16="http://schemas.microsoft.com/office/drawing/2014/main" id="{FE73DA85-15F8-43CB-9CA7-E389FE9BFAFA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26872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</Words>
  <Application>Microsoft Office PowerPoint</Application>
  <PresentationFormat>A4 210 x 297 mm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pptxg22_鹿児島県をイメージするイラスト</dc:title>
  <dc:subject>pptxg22_鹿児島県をイメージするイラスト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2021-02-15T08:13:43Z</dcterms:modified>
  <cp:category/>
  <cp:version>1</cp:version>
</cp:coreProperties>
</file>